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1" r:id="rId4"/>
    <p:sldMasterId id="2147483674" r:id="rId5"/>
    <p:sldMasterId id="2147483687"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y="5670550"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h6I8xKz+AlC7UIJScSmMLuytDs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5.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6" Type="http://customschemas.google.com/relationships/presentationmetadata" Target="metadata"/><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10"/>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0"/>
          <p:cNvSpPr txBox="1"/>
          <p:nvPr>
            <p:ph idx="1" type="subTitle"/>
          </p:nvPr>
        </p:nvSpPr>
        <p:spPr>
          <a:xfrm>
            <a:off x="504000" y="2376000"/>
            <a:ext cx="9071640" cy="2754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21"/>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 type="body"/>
          </p:nvPr>
        </p:nvSpPr>
        <p:spPr>
          <a:xfrm>
            <a:off x="504000" y="2376000"/>
            <a:ext cx="907164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21"/>
          <p:cNvSpPr txBox="1"/>
          <p:nvPr>
            <p:ph idx="2" type="body"/>
          </p:nvPr>
        </p:nvSpPr>
        <p:spPr>
          <a:xfrm>
            <a:off x="504000" y="3814920"/>
            <a:ext cx="907164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22"/>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 type="body"/>
          </p:nvPr>
        </p:nvSpPr>
        <p:spPr>
          <a:xfrm>
            <a:off x="50400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22"/>
          <p:cNvSpPr txBox="1"/>
          <p:nvPr>
            <p:ph idx="2" type="body"/>
          </p:nvPr>
        </p:nvSpPr>
        <p:spPr>
          <a:xfrm>
            <a:off x="515268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22"/>
          <p:cNvSpPr txBox="1"/>
          <p:nvPr>
            <p:ph idx="3" type="body"/>
          </p:nvPr>
        </p:nvSpPr>
        <p:spPr>
          <a:xfrm>
            <a:off x="504000" y="381492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22"/>
          <p:cNvSpPr txBox="1"/>
          <p:nvPr>
            <p:ph idx="4" type="body"/>
          </p:nvPr>
        </p:nvSpPr>
        <p:spPr>
          <a:xfrm>
            <a:off x="5152680" y="381492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23"/>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 type="body"/>
          </p:nvPr>
        </p:nvSpPr>
        <p:spPr>
          <a:xfrm>
            <a:off x="504000" y="237600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23"/>
          <p:cNvSpPr txBox="1"/>
          <p:nvPr>
            <p:ph idx="2" type="body"/>
          </p:nvPr>
        </p:nvSpPr>
        <p:spPr>
          <a:xfrm>
            <a:off x="3571200" y="237600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23"/>
          <p:cNvSpPr txBox="1"/>
          <p:nvPr>
            <p:ph idx="3" type="body"/>
          </p:nvPr>
        </p:nvSpPr>
        <p:spPr>
          <a:xfrm>
            <a:off x="6638040" y="237600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23"/>
          <p:cNvSpPr txBox="1"/>
          <p:nvPr>
            <p:ph idx="4" type="body"/>
          </p:nvPr>
        </p:nvSpPr>
        <p:spPr>
          <a:xfrm>
            <a:off x="504000" y="381492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23"/>
          <p:cNvSpPr txBox="1"/>
          <p:nvPr>
            <p:ph idx="5" type="body"/>
          </p:nvPr>
        </p:nvSpPr>
        <p:spPr>
          <a:xfrm>
            <a:off x="3571200" y="381492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23"/>
          <p:cNvSpPr txBox="1"/>
          <p:nvPr>
            <p:ph idx="6" type="body"/>
          </p:nvPr>
        </p:nvSpPr>
        <p:spPr>
          <a:xfrm>
            <a:off x="6638040" y="381492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5" name="Shape 65"/>
        <p:cNvGrpSpPr/>
        <p:nvPr/>
      </p:nvGrpSpPr>
      <p:grpSpPr>
        <a:xfrm>
          <a:off x="0" y="0"/>
          <a:ext cx="0" cy="0"/>
          <a:chOff x="0" y="0"/>
          <a:chExt cx="0" cy="0"/>
        </a:xfrm>
      </p:grpSpPr>
      <p:sp>
        <p:nvSpPr>
          <p:cNvPr id="66" name="Google Shape;66;p12"/>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2"/>
          <p:cNvSpPr txBox="1"/>
          <p:nvPr>
            <p:ph idx="1" type="body"/>
          </p:nvPr>
        </p:nvSpPr>
        <p:spPr>
          <a:xfrm>
            <a:off x="504000" y="2376000"/>
            <a:ext cx="907164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9" name="Shape 69"/>
        <p:cNvGrpSpPr/>
        <p:nvPr/>
      </p:nvGrpSpPr>
      <p:grpSpPr>
        <a:xfrm>
          <a:off x="0" y="0"/>
          <a:ext cx="0" cy="0"/>
          <a:chOff x="0" y="0"/>
          <a:chExt cx="0" cy="0"/>
        </a:xfrm>
      </p:grpSpPr>
      <p:sp>
        <p:nvSpPr>
          <p:cNvPr id="70" name="Google Shape;70;p25"/>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 type="subTitle"/>
          </p:nvPr>
        </p:nvSpPr>
        <p:spPr>
          <a:xfrm>
            <a:off x="504000" y="2376000"/>
            <a:ext cx="9071640" cy="2754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2" name="Shape 72"/>
        <p:cNvGrpSpPr/>
        <p:nvPr/>
      </p:nvGrpSpPr>
      <p:grpSpPr>
        <a:xfrm>
          <a:off x="0" y="0"/>
          <a:ext cx="0" cy="0"/>
          <a:chOff x="0" y="0"/>
          <a:chExt cx="0" cy="0"/>
        </a:xfrm>
      </p:grpSpPr>
      <p:sp>
        <p:nvSpPr>
          <p:cNvPr id="73" name="Google Shape;73;p26"/>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idx="1" type="body"/>
          </p:nvPr>
        </p:nvSpPr>
        <p:spPr>
          <a:xfrm>
            <a:off x="504000" y="2376000"/>
            <a:ext cx="442692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5" name="Google Shape;75;p26"/>
          <p:cNvSpPr txBox="1"/>
          <p:nvPr>
            <p:ph idx="2" type="body"/>
          </p:nvPr>
        </p:nvSpPr>
        <p:spPr>
          <a:xfrm>
            <a:off x="5152680" y="2376000"/>
            <a:ext cx="442692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27"/>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8" name="Shape 78"/>
        <p:cNvGrpSpPr/>
        <p:nvPr/>
      </p:nvGrpSpPr>
      <p:grpSpPr>
        <a:xfrm>
          <a:off x="0" y="0"/>
          <a:ext cx="0" cy="0"/>
          <a:chOff x="0" y="0"/>
          <a:chExt cx="0" cy="0"/>
        </a:xfrm>
      </p:grpSpPr>
      <p:sp>
        <p:nvSpPr>
          <p:cNvPr id="79" name="Google Shape;79;p28"/>
          <p:cNvSpPr txBox="1"/>
          <p:nvPr>
            <p:ph idx="1" type="subTitle"/>
          </p:nvPr>
        </p:nvSpPr>
        <p:spPr>
          <a:xfrm>
            <a:off x="504000" y="810000"/>
            <a:ext cx="9071640" cy="60087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0" name="Shape 80"/>
        <p:cNvGrpSpPr/>
        <p:nvPr/>
      </p:nvGrpSpPr>
      <p:grpSpPr>
        <a:xfrm>
          <a:off x="0" y="0"/>
          <a:ext cx="0" cy="0"/>
          <a:chOff x="0" y="0"/>
          <a:chExt cx="0" cy="0"/>
        </a:xfrm>
      </p:grpSpPr>
      <p:sp>
        <p:nvSpPr>
          <p:cNvPr id="81" name="Google Shape;81;p29"/>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 type="body"/>
          </p:nvPr>
        </p:nvSpPr>
        <p:spPr>
          <a:xfrm>
            <a:off x="50400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29"/>
          <p:cNvSpPr txBox="1"/>
          <p:nvPr>
            <p:ph idx="2" type="body"/>
          </p:nvPr>
        </p:nvSpPr>
        <p:spPr>
          <a:xfrm>
            <a:off x="5152680" y="2376000"/>
            <a:ext cx="442692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29"/>
          <p:cNvSpPr txBox="1"/>
          <p:nvPr>
            <p:ph idx="3" type="body"/>
          </p:nvPr>
        </p:nvSpPr>
        <p:spPr>
          <a:xfrm>
            <a:off x="504000" y="381492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5" name="Shape 85"/>
        <p:cNvGrpSpPr/>
        <p:nvPr/>
      </p:nvGrpSpPr>
      <p:grpSpPr>
        <a:xfrm>
          <a:off x="0" y="0"/>
          <a:ext cx="0" cy="0"/>
          <a:chOff x="0" y="0"/>
          <a:chExt cx="0" cy="0"/>
        </a:xfrm>
      </p:grpSpPr>
      <p:sp>
        <p:nvSpPr>
          <p:cNvPr id="86" name="Google Shape;86;p30"/>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0"/>
          <p:cNvSpPr txBox="1"/>
          <p:nvPr>
            <p:ph idx="1" type="body"/>
          </p:nvPr>
        </p:nvSpPr>
        <p:spPr>
          <a:xfrm>
            <a:off x="504000" y="2376000"/>
            <a:ext cx="442692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30"/>
          <p:cNvSpPr txBox="1"/>
          <p:nvPr>
            <p:ph idx="2" type="body"/>
          </p:nvPr>
        </p:nvSpPr>
        <p:spPr>
          <a:xfrm>
            <a:off x="515268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30"/>
          <p:cNvSpPr txBox="1"/>
          <p:nvPr>
            <p:ph idx="3" type="body"/>
          </p:nvPr>
        </p:nvSpPr>
        <p:spPr>
          <a:xfrm>
            <a:off x="5152680" y="381492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0" name="Shape 90"/>
        <p:cNvGrpSpPr/>
        <p:nvPr/>
      </p:nvGrpSpPr>
      <p:grpSpPr>
        <a:xfrm>
          <a:off x="0" y="0"/>
          <a:ext cx="0" cy="0"/>
          <a:chOff x="0" y="0"/>
          <a:chExt cx="0" cy="0"/>
        </a:xfrm>
      </p:grpSpPr>
      <p:sp>
        <p:nvSpPr>
          <p:cNvPr id="91" name="Google Shape;91;p31"/>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1"/>
          <p:cNvSpPr txBox="1"/>
          <p:nvPr>
            <p:ph idx="1" type="body"/>
          </p:nvPr>
        </p:nvSpPr>
        <p:spPr>
          <a:xfrm>
            <a:off x="50400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31"/>
          <p:cNvSpPr txBox="1"/>
          <p:nvPr>
            <p:ph idx="2" type="body"/>
          </p:nvPr>
        </p:nvSpPr>
        <p:spPr>
          <a:xfrm>
            <a:off x="515268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31"/>
          <p:cNvSpPr txBox="1"/>
          <p:nvPr>
            <p:ph idx="3" type="body"/>
          </p:nvPr>
        </p:nvSpPr>
        <p:spPr>
          <a:xfrm>
            <a:off x="504000" y="3814920"/>
            <a:ext cx="907164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5" name="Shape 95"/>
        <p:cNvGrpSpPr/>
        <p:nvPr/>
      </p:nvGrpSpPr>
      <p:grpSpPr>
        <a:xfrm>
          <a:off x="0" y="0"/>
          <a:ext cx="0" cy="0"/>
          <a:chOff x="0" y="0"/>
          <a:chExt cx="0" cy="0"/>
        </a:xfrm>
      </p:grpSpPr>
      <p:sp>
        <p:nvSpPr>
          <p:cNvPr id="96" name="Google Shape;96;p32"/>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2"/>
          <p:cNvSpPr txBox="1"/>
          <p:nvPr>
            <p:ph idx="1" type="body"/>
          </p:nvPr>
        </p:nvSpPr>
        <p:spPr>
          <a:xfrm>
            <a:off x="504000" y="2376000"/>
            <a:ext cx="907164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32"/>
          <p:cNvSpPr txBox="1"/>
          <p:nvPr>
            <p:ph idx="2" type="body"/>
          </p:nvPr>
        </p:nvSpPr>
        <p:spPr>
          <a:xfrm>
            <a:off x="504000" y="3814920"/>
            <a:ext cx="907164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9" name="Shape 99"/>
        <p:cNvGrpSpPr/>
        <p:nvPr/>
      </p:nvGrpSpPr>
      <p:grpSpPr>
        <a:xfrm>
          <a:off x="0" y="0"/>
          <a:ext cx="0" cy="0"/>
          <a:chOff x="0" y="0"/>
          <a:chExt cx="0" cy="0"/>
        </a:xfrm>
      </p:grpSpPr>
      <p:sp>
        <p:nvSpPr>
          <p:cNvPr id="100" name="Google Shape;100;p33"/>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3"/>
          <p:cNvSpPr txBox="1"/>
          <p:nvPr>
            <p:ph idx="1" type="body"/>
          </p:nvPr>
        </p:nvSpPr>
        <p:spPr>
          <a:xfrm>
            <a:off x="50400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33"/>
          <p:cNvSpPr txBox="1"/>
          <p:nvPr>
            <p:ph idx="2" type="body"/>
          </p:nvPr>
        </p:nvSpPr>
        <p:spPr>
          <a:xfrm>
            <a:off x="515268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33"/>
          <p:cNvSpPr txBox="1"/>
          <p:nvPr>
            <p:ph idx="3" type="body"/>
          </p:nvPr>
        </p:nvSpPr>
        <p:spPr>
          <a:xfrm>
            <a:off x="504000" y="381492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33"/>
          <p:cNvSpPr txBox="1"/>
          <p:nvPr>
            <p:ph idx="4" type="body"/>
          </p:nvPr>
        </p:nvSpPr>
        <p:spPr>
          <a:xfrm>
            <a:off x="5152680" y="381492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5" name="Shape 105"/>
        <p:cNvGrpSpPr/>
        <p:nvPr/>
      </p:nvGrpSpPr>
      <p:grpSpPr>
        <a:xfrm>
          <a:off x="0" y="0"/>
          <a:ext cx="0" cy="0"/>
          <a:chOff x="0" y="0"/>
          <a:chExt cx="0" cy="0"/>
        </a:xfrm>
      </p:grpSpPr>
      <p:sp>
        <p:nvSpPr>
          <p:cNvPr id="106" name="Google Shape;106;p34"/>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4"/>
          <p:cNvSpPr txBox="1"/>
          <p:nvPr>
            <p:ph idx="1" type="body"/>
          </p:nvPr>
        </p:nvSpPr>
        <p:spPr>
          <a:xfrm>
            <a:off x="504000" y="237600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34"/>
          <p:cNvSpPr txBox="1"/>
          <p:nvPr>
            <p:ph idx="2" type="body"/>
          </p:nvPr>
        </p:nvSpPr>
        <p:spPr>
          <a:xfrm>
            <a:off x="3571200" y="237600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34"/>
          <p:cNvSpPr txBox="1"/>
          <p:nvPr>
            <p:ph idx="3" type="body"/>
          </p:nvPr>
        </p:nvSpPr>
        <p:spPr>
          <a:xfrm>
            <a:off x="6638040" y="237600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34"/>
          <p:cNvSpPr txBox="1"/>
          <p:nvPr>
            <p:ph idx="4" type="body"/>
          </p:nvPr>
        </p:nvSpPr>
        <p:spPr>
          <a:xfrm>
            <a:off x="504000" y="381492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34"/>
          <p:cNvSpPr txBox="1"/>
          <p:nvPr>
            <p:ph idx="5" type="body"/>
          </p:nvPr>
        </p:nvSpPr>
        <p:spPr>
          <a:xfrm>
            <a:off x="3571200" y="381492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34"/>
          <p:cNvSpPr txBox="1"/>
          <p:nvPr>
            <p:ph idx="6" type="body"/>
          </p:nvPr>
        </p:nvSpPr>
        <p:spPr>
          <a:xfrm>
            <a:off x="6638040" y="381492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9" name="Shape 11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0" name="Shape 120"/>
        <p:cNvGrpSpPr/>
        <p:nvPr/>
      </p:nvGrpSpPr>
      <p:grpSpPr>
        <a:xfrm>
          <a:off x="0" y="0"/>
          <a:ext cx="0" cy="0"/>
          <a:chOff x="0" y="0"/>
          <a:chExt cx="0" cy="0"/>
        </a:xfrm>
      </p:grpSpPr>
      <p:sp>
        <p:nvSpPr>
          <p:cNvPr id="121" name="Google Shape;121;p37"/>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7"/>
          <p:cNvSpPr txBox="1"/>
          <p:nvPr>
            <p:ph idx="1" type="subTitle"/>
          </p:nvPr>
        </p:nvSpPr>
        <p:spPr>
          <a:xfrm>
            <a:off x="504000" y="2376000"/>
            <a:ext cx="9071640" cy="2754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3" name="Shape 123"/>
        <p:cNvGrpSpPr/>
        <p:nvPr/>
      </p:nvGrpSpPr>
      <p:grpSpPr>
        <a:xfrm>
          <a:off x="0" y="0"/>
          <a:ext cx="0" cy="0"/>
          <a:chOff x="0" y="0"/>
          <a:chExt cx="0" cy="0"/>
        </a:xfrm>
      </p:grpSpPr>
      <p:sp>
        <p:nvSpPr>
          <p:cNvPr id="124" name="Google Shape;124;p38"/>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8"/>
          <p:cNvSpPr txBox="1"/>
          <p:nvPr>
            <p:ph idx="1" type="body"/>
          </p:nvPr>
        </p:nvSpPr>
        <p:spPr>
          <a:xfrm>
            <a:off x="504000" y="2376000"/>
            <a:ext cx="907164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6" name="Shape 126"/>
        <p:cNvGrpSpPr/>
        <p:nvPr/>
      </p:nvGrpSpPr>
      <p:grpSpPr>
        <a:xfrm>
          <a:off x="0" y="0"/>
          <a:ext cx="0" cy="0"/>
          <a:chOff x="0" y="0"/>
          <a:chExt cx="0" cy="0"/>
        </a:xfrm>
      </p:grpSpPr>
      <p:sp>
        <p:nvSpPr>
          <p:cNvPr id="127" name="Google Shape;127;p39"/>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9"/>
          <p:cNvSpPr txBox="1"/>
          <p:nvPr>
            <p:ph idx="1" type="body"/>
          </p:nvPr>
        </p:nvSpPr>
        <p:spPr>
          <a:xfrm>
            <a:off x="504000" y="2376000"/>
            <a:ext cx="442692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9" name="Google Shape;129;p39"/>
          <p:cNvSpPr txBox="1"/>
          <p:nvPr>
            <p:ph idx="2" type="body"/>
          </p:nvPr>
        </p:nvSpPr>
        <p:spPr>
          <a:xfrm>
            <a:off x="5152680" y="2376000"/>
            <a:ext cx="442692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0" name="Shape 130"/>
        <p:cNvGrpSpPr/>
        <p:nvPr/>
      </p:nvGrpSpPr>
      <p:grpSpPr>
        <a:xfrm>
          <a:off x="0" y="0"/>
          <a:ext cx="0" cy="0"/>
          <a:chOff x="0" y="0"/>
          <a:chExt cx="0" cy="0"/>
        </a:xfrm>
      </p:grpSpPr>
      <p:sp>
        <p:nvSpPr>
          <p:cNvPr id="131" name="Google Shape;131;p40"/>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14"/>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4"/>
          <p:cNvSpPr txBox="1"/>
          <p:nvPr>
            <p:ph idx="1" type="body"/>
          </p:nvPr>
        </p:nvSpPr>
        <p:spPr>
          <a:xfrm>
            <a:off x="504000" y="2376000"/>
            <a:ext cx="907164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2" name="Shape 132"/>
        <p:cNvGrpSpPr/>
        <p:nvPr/>
      </p:nvGrpSpPr>
      <p:grpSpPr>
        <a:xfrm>
          <a:off x="0" y="0"/>
          <a:ext cx="0" cy="0"/>
          <a:chOff x="0" y="0"/>
          <a:chExt cx="0" cy="0"/>
        </a:xfrm>
      </p:grpSpPr>
      <p:sp>
        <p:nvSpPr>
          <p:cNvPr id="133" name="Google Shape;133;p41"/>
          <p:cNvSpPr txBox="1"/>
          <p:nvPr>
            <p:ph idx="1" type="subTitle"/>
          </p:nvPr>
        </p:nvSpPr>
        <p:spPr>
          <a:xfrm>
            <a:off x="504000" y="810000"/>
            <a:ext cx="9071640" cy="60087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4" name="Shape 134"/>
        <p:cNvGrpSpPr/>
        <p:nvPr/>
      </p:nvGrpSpPr>
      <p:grpSpPr>
        <a:xfrm>
          <a:off x="0" y="0"/>
          <a:ext cx="0" cy="0"/>
          <a:chOff x="0" y="0"/>
          <a:chExt cx="0" cy="0"/>
        </a:xfrm>
      </p:grpSpPr>
      <p:sp>
        <p:nvSpPr>
          <p:cNvPr id="135" name="Google Shape;135;p42"/>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42"/>
          <p:cNvSpPr txBox="1"/>
          <p:nvPr>
            <p:ph idx="1" type="body"/>
          </p:nvPr>
        </p:nvSpPr>
        <p:spPr>
          <a:xfrm>
            <a:off x="50400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7" name="Google Shape;137;p42"/>
          <p:cNvSpPr txBox="1"/>
          <p:nvPr>
            <p:ph idx="2" type="body"/>
          </p:nvPr>
        </p:nvSpPr>
        <p:spPr>
          <a:xfrm>
            <a:off x="5152680" y="2376000"/>
            <a:ext cx="442692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42"/>
          <p:cNvSpPr txBox="1"/>
          <p:nvPr>
            <p:ph idx="3" type="body"/>
          </p:nvPr>
        </p:nvSpPr>
        <p:spPr>
          <a:xfrm>
            <a:off x="504000" y="381492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9" name="Shape 139"/>
        <p:cNvGrpSpPr/>
        <p:nvPr/>
      </p:nvGrpSpPr>
      <p:grpSpPr>
        <a:xfrm>
          <a:off x="0" y="0"/>
          <a:ext cx="0" cy="0"/>
          <a:chOff x="0" y="0"/>
          <a:chExt cx="0" cy="0"/>
        </a:xfrm>
      </p:grpSpPr>
      <p:sp>
        <p:nvSpPr>
          <p:cNvPr id="140" name="Google Shape;140;p43"/>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43"/>
          <p:cNvSpPr txBox="1"/>
          <p:nvPr>
            <p:ph idx="1" type="body"/>
          </p:nvPr>
        </p:nvSpPr>
        <p:spPr>
          <a:xfrm>
            <a:off x="504000" y="2376000"/>
            <a:ext cx="442692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2" name="Google Shape;142;p43"/>
          <p:cNvSpPr txBox="1"/>
          <p:nvPr>
            <p:ph idx="2" type="body"/>
          </p:nvPr>
        </p:nvSpPr>
        <p:spPr>
          <a:xfrm>
            <a:off x="515268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3" name="Google Shape;143;p43"/>
          <p:cNvSpPr txBox="1"/>
          <p:nvPr>
            <p:ph idx="3" type="body"/>
          </p:nvPr>
        </p:nvSpPr>
        <p:spPr>
          <a:xfrm>
            <a:off x="5152680" y="381492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4" name="Shape 144"/>
        <p:cNvGrpSpPr/>
        <p:nvPr/>
      </p:nvGrpSpPr>
      <p:grpSpPr>
        <a:xfrm>
          <a:off x="0" y="0"/>
          <a:ext cx="0" cy="0"/>
          <a:chOff x="0" y="0"/>
          <a:chExt cx="0" cy="0"/>
        </a:xfrm>
      </p:grpSpPr>
      <p:sp>
        <p:nvSpPr>
          <p:cNvPr id="145" name="Google Shape;145;p44"/>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44"/>
          <p:cNvSpPr txBox="1"/>
          <p:nvPr>
            <p:ph idx="1" type="body"/>
          </p:nvPr>
        </p:nvSpPr>
        <p:spPr>
          <a:xfrm>
            <a:off x="50400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44"/>
          <p:cNvSpPr txBox="1"/>
          <p:nvPr>
            <p:ph idx="2" type="body"/>
          </p:nvPr>
        </p:nvSpPr>
        <p:spPr>
          <a:xfrm>
            <a:off x="515268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8" name="Google Shape;148;p44"/>
          <p:cNvSpPr txBox="1"/>
          <p:nvPr>
            <p:ph idx="3" type="body"/>
          </p:nvPr>
        </p:nvSpPr>
        <p:spPr>
          <a:xfrm>
            <a:off x="504000" y="3814920"/>
            <a:ext cx="907164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9" name="Shape 149"/>
        <p:cNvGrpSpPr/>
        <p:nvPr/>
      </p:nvGrpSpPr>
      <p:grpSpPr>
        <a:xfrm>
          <a:off x="0" y="0"/>
          <a:ext cx="0" cy="0"/>
          <a:chOff x="0" y="0"/>
          <a:chExt cx="0" cy="0"/>
        </a:xfrm>
      </p:grpSpPr>
      <p:sp>
        <p:nvSpPr>
          <p:cNvPr id="150" name="Google Shape;150;p45"/>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45"/>
          <p:cNvSpPr txBox="1"/>
          <p:nvPr>
            <p:ph idx="1" type="body"/>
          </p:nvPr>
        </p:nvSpPr>
        <p:spPr>
          <a:xfrm>
            <a:off x="504000" y="2376000"/>
            <a:ext cx="907164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2" name="Google Shape;152;p45"/>
          <p:cNvSpPr txBox="1"/>
          <p:nvPr>
            <p:ph idx="2" type="body"/>
          </p:nvPr>
        </p:nvSpPr>
        <p:spPr>
          <a:xfrm>
            <a:off x="504000" y="3814920"/>
            <a:ext cx="907164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3" name="Shape 153"/>
        <p:cNvGrpSpPr/>
        <p:nvPr/>
      </p:nvGrpSpPr>
      <p:grpSpPr>
        <a:xfrm>
          <a:off x="0" y="0"/>
          <a:ext cx="0" cy="0"/>
          <a:chOff x="0" y="0"/>
          <a:chExt cx="0" cy="0"/>
        </a:xfrm>
      </p:grpSpPr>
      <p:sp>
        <p:nvSpPr>
          <p:cNvPr id="154" name="Google Shape;154;p46"/>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46"/>
          <p:cNvSpPr txBox="1"/>
          <p:nvPr>
            <p:ph idx="1" type="body"/>
          </p:nvPr>
        </p:nvSpPr>
        <p:spPr>
          <a:xfrm>
            <a:off x="50400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6" name="Google Shape;156;p46"/>
          <p:cNvSpPr txBox="1"/>
          <p:nvPr>
            <p:ph idx="2" type="body"/>
          </p:nvPr>
        </p:nvSpPr>
        <p:spPr>
          <a:xfrm>
            <a:off x="515268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46"/>
          <p:cNvSpPr txBox="1"/>
          <p:nvPr>
            <p:ph idx="3" type="body"/>
          </p:nvPr>
        </p:nvSpPr>
        <p:spPr>
          <a:xfrm>
            <a:off x="504000" y="381492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8" name="Google Shape;158;p46"/>
          <p:cNvSpPr txBox="1"/>
          <p:nvPr>
            <p:ph idx="4" type="body"/>
          </p:nvPr>
        </p:nvSpPr>
        <p:spPr>
          <a:xfrm>
            <a:off x="5152680" y="381492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9" name="Shape 159"/>
        <p:cNvGrpSpPr/>
        <p:nvPr/>
      </p:nvGrpSpPr>
      <p:grpSpPr>
        <a:xfrm>
          <a:off x="0" y="0"/>
          <a:ext cx="0" cy="0"/>
          <a:chOff x="0" y="0"/>
          <a:chExt cx="0" cy="0"/>
        </a:xfrm>
      </p:grpSpPr>
      <p:sp>
        <p:nvSpPr>
          <p:cNvPr id="160" name="Google Shape;160;p47"/>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47"/>
          <p:cNvSpPr txBox="1"/>
          <p:nvPr>
            <p:ph idx="1" type="body"/>
          </p:nvPr>
        </p:nvSpPr>
        <p:spPr>
          <a:xfrm>
            <a:off x="504000" y="237600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2" name="Google Shape;162;p47"/>
          <p:cNvSpPr txBox="1"/>
          <p:nvPr>
            <p:ph idx="2" type="body"/>
          </p:nvPr>
        </p:nvSpPr>
        <p:spPr>
          <a:xfrm>
            <a:off x="3571200" y="237600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3" name="Google Shape;163;p47"/>
          <p:cNvSpPr txBox="1"/>
          <p:nvPr>
            <p:ph idx="3" type="body"/>
          </p:nvPr>
        </p:nvSpPr>
        <p:spPr>
          <a:xfrm>
            <a:off x="6638040" y="237600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4" name="Google Shape;164;p47"/>
          <p:cNvSpPr txBox="1"/>
          <p:nvPr>
            <p:ph idx="4" type="body"/>
          </p:nvPr>
        </p:nvSpPr>
        <p:spPr>
          <a:xfrm>
            <a:off x="504000" y="381492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47"/>
          <p:cNvSpPr txBox="1"/>
          <p:nvPr>
            <p:ph idx="5" type="body"/>
          </p:nvPr>
        </p:nvSpPr>
        <p:spPr>
          <a:xfrm>
            <a:off x="3571200" y="381492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47"/>
          <p:cNvSpPr txBox="1"/>
          <p:nvPr>
            <p:ph idx="6" type="body"/>
          </p:nvPr>
        </p:nvSpPr>
        <p:spPr>
          <a:xfrm>
            <a:off x="6638040" y="381492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3" name="Shape 173"/>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4" name="Shape 174"/>
        <p:cNvGrpSpPr/>
        <p:nvPr/>
      </p:nvGrpSpPr>
      <p:grpSpPr>
        <a:xfrm>
          <a:off x="0" y="0"/>
          <a:ext cx="0" cy="0"/>
          <a:chOff x="0" y="0"/>
          <a:chExt cx="0" cy="0"/>
        </a:xfrm>
      </p:grpSpPr>
      <p:sp>
        <p:nvSpPr>
          <p:cNvPr id="175" name="Google Shape;175;p50"/>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50"/>
          <p:cNvSpPr txBox="1"/>
          <p:nvPr>
            <p:ph idx="1" type="subTitle"/>
          </p:nvPr>
        </p:nvSpPr>
        <p:spPr>
          <a:xfrm>
            <a:off x="504000" y="2376000"/>
            <a:ext cx="9071640" cy="2754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7" name="Shape 177"/>
        <p:cNvGrpSpPr/>
        <p:nvPr/>
      </p:nvGrpSpPr>
      <p:grpSpPr>
        <a:xfrm>
          <a:off x="0" y="0"/>
          <a:ext cx="0" cy="0"/>
          <a:chOff x="0" y="0"/>
          <a:chExt cx="0" cy="0"/>
        </a:xfrm>
      </p:grpSpPr>
      <p:sp>
        <p:nvSpPr>
          <p:cNvPr id="178" name="Google Shape;178;p51"/>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51"/>
          <p:cNvSpPr txBox="1"/>
          <p:nvPr>
            <p:ph idx="1" type="body"/>
          </p:nvPr>
        </p:nvSpPr>
        <p:spPr>
          <a:xfrm>
            <a:off x="504000" y="2376000"/>
            <a:ext cx="907164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15"/>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 type="body"/>
          </p:nvPr>
        </p:nvSpPr>
        <p:spPr>
          <a:xfrm>
            <a:off x="504000" y="2376000"/>
            <a:ext cx="442692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15"/>
          <p:cNvSpPr txBox="1"/>
          <p:nvPr>
            <p:ph idx="2" type="body"/>
          </p:nvPr>
        </p:nvSpPr>
        <p:spPr>
          <a:xfrm>
            <a:off x="5152680" y="2376000"/>
            <a:ext cx="442692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0" name="Shape 180"/>
        <p:cNvGrpSpPr/>
        <p:nvPr/>
      </p:nvGrpSpPr>
      <p:grpSpPr>
        <a:xfrm>
          <a:off x="0" y="0"/>
          <a:ext cx="0" cy="0"/>
          <a:chOff x="0" y="0"/>
          <a:chExt cx="0" cy="0"/>
        </a:xfrm>
      </p:grpSpPr>
      <p:sp>
        <p:nvSpPr>
          <p:cNvPr id="181" name="Google Shape;181;p52"/>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52"/>
          <p:cNvSpPr txBox="1"/>
          <p:nvPr>
            <p:ph idx="1" type="body"/>
          </p:nvPr>
        </p:nvSpPr>
        <p:spPr>
          <a:xfrm>
            <a:off x="504000" y="2376000"/>
            <a:ext cx="442692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3" name="Google Shape;183;p52"/>
          <p:cNvSpPr txBox="1"/>
          <p:nvPr>
            <p:ph idx="2" type="body"/>
          </p:nvPr>
        </p:nvSpPr>
        <p:spPr>
          <a:xfrm>
            <a:off x="5152680" y="2376000"/>
            <a:ext cx="442692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4" name="Shape 184"/>
        <p:cNvGrpSpPr/>
        <p:nvPr/>
      </p:nvGrpSpPr>
      <p:grpSpPr>
        <a:xfrm>
          <a:off x="0" y="0"/>
          <a:ext cx="0" cy="0"/>
          <a:chOff x="0" y="0"/>
          <a:chExt cx="0" cy="0"/>
        </a:xfrm>
      </p:grpSpPr>
      <p:sp>
        <p:nvSpPr>
          <p:cNvPr id="185" name="Google Shape;185;p53"/>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86" name="Shape 186"/>
        <p:cNvGrpSpPr/>
        <p:nvPr/>
      </p:nvGrpSpPr>
      <p:grpSpPr>
        <a:xfrm>
          <a:off x="0" y="0"/>
          <a:ext cx="0" cy="0"/>
          <a:chOff x="0" y="0"/>
          <a:chExt cx="0" cy="0"/>
        </a:xfrm>
      </p:grpSpPr>
      <p:sp>
        <p:nvSpPr>
          <p:cNvPr id="187" name="Google Shape;187;p54"/>
          <p:cNvSpPr txBox="1"/>
          <p:nvPr>
            <p:ph idx="1" type="subTitle"/>
          </p:nvPr>
        </p:nvSpPr>
        <p:spPr>
          <a:xfrm>
            <a:off x="504000" y="810000"/>
            <a:ext cx="9071640" cy="60087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88" name="Shape 188"/>
        <p:cNvGrpSpPr/>
        <p:nvPr/>
      </p:nvGrpSpPr>
      <p:grpSpPr>
        <a:xfrm>
          <a:off x="0" y="0"/>
          <a:ext cx="0" cy="0"/>
          <a:chOff x="0" y="0"/>
          <a:chExt cx="0" cy="0"/>
        </a:xfrm>
      </p:grpSpPr>
      <p:sp>
        <p:nvSpPr>
          <p:cNvPr id="189" name="Google Shape;189;p55"/>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55"/>
          <p:cNvSpPr txBox="1"/>
          <p:nvPr>
            <p:ph idx="1" type="body"/>
          </p:nvPr>
        </p:nvSpPr>
        <p:spPr>
          <a:xfrm>
            <a:off x="50400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55"/>
          <p:cNvSpPr txBox="1"/>
          <p:nvPr>
            <p:ph idx="2" type="body"/>
          </p:nvPr>
        </p:nvSpPr>
        <p:spPr>
          <a:xfrm>
            <a:off x="5152680" y="2376000"/>
            <a:ext cx="442692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2" name="Google Shape;192;p55"/>
          <p:cNvSpPr txBox="1"/>
          <p:nvPr>
            <p:ph idx="3" type="body"/>
          </p:nvPr>
        </p:nvSpPr>
        <p:spPr>
          <a:xfrm>
            <a:off x="504000" y="381492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93" name="Shape 193"/>
        <p:cNvGrpSpPr/>
        <p:nvPr/>
      </p:nvGrpSpPr>
      <p:grpSpPr>
        <a:xfrm>
          <a:off x="0" y="0"/>
          <a:ext cx="0" cy="0"/>
          <a:chOff x="0" y="0"/>
          <a:chExt cx="0" cy="0"/>
        </a:xfrm>
      </p:grpSpPr>
      <p:sp>
        <p:nvSpPr>
          <p:cNvPr id="194" name="Google Shape;194;p56"/>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56"/>
          <p:cNvSpPr txBox="1"/>
          <p:nvPr>
            <p:ph idx="1" type="body"/>
          </p:nvPr>
        </p:nvSpPr>
        <p:spPr>
          <a:xfrm>
            <a:off x="504000" y="2376000"/>
            <a:ext cx="442692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6" name="Google Shape;196;p56"/>
          <p:cNvSpPr txBox="1"/>
          <p:nvPr>
            <p:ph idx="2" type="body"/>
          </p:nvPr>
        </p:nvSpPr>
        <p:spPr>
          <a:xfrm>
            <a:off x="515268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7" name="Google Shape;197;p56"/>
          <p:cNvSpPr txBox="1"/>
          <p:nvPr>
            <p:ph idx="3" type="body"/>
          </p:nvPr>
        </p:nvSpPr>
        <p:spPr>
          <a:xfrm>
            <a:off x="5152680" y="381492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98" name="Shape 198"/>
        <p:cNvGrpSpPr/>
        <p:nvPr/>
      </p:nvGrpSpPr>
      <p:grpSpPr>
        <a:xfrm>
          <a:off x="0" y="0"/>
          <a:ext cx="0" cy="0"/>
          <a:chOff x="0" y="0"/>
          <a:chExt cx="0" cy="0"/>
        </a:xfrm>
      </p:grpSpPr>
      <p:sp>
        <p:nvSpPr>
          <p:cNvPr id="199" name="Google Shape;199;p57"/>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57"/>
          <p:cNvSpPr txBox="1"/>
          <p:nvPr>
            <p:ph idx="1" type="body"/>
          </p:nvPr>
        </p:nvSpPr>
        <p:spPr>
          <a:xfrm>
            <a:off x="50400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1" name="Google Shape;201;p57"/>
          <p:cNvSpPr txBox="1"/>
          <p:nvPr>
            <p:ph idx="2" type="body"/>
          </p:nvPr>
        </p:nvSpPr>
        <p:spPr>
          <a:xfrm>
            <a:off x="515268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2" name="Google Shape;202;p57"/>
          <p:cNvSpPr txBox="1"/>
          <p:nvPr>
            <p:ph idx="3" type="body"/>
          </p:nvPr>
        </p:nvSpPr>
        <p:spPr>
          <a:xfrm>
            <a:off x="504000" y="3814920"/>
            <a:ext cx="907164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03" name="Shape 203"/>
        <p:cNvGrpSpPr/>
        <p:nvPr/>
      </p:nvGrpSpPr>
      <p:grpSpPr>
        <a:xfrm>
          <a:off x="0" y="0"/>
          <a:ext cx="0" cy="0"/>
          <a:chOff x="0" y="0"/>
          <a:chExt cx="0" cy="0"/>
        </a:xfrm>
      </p:grpSpPr>
      <p:sp>
        <p:nvSpPr>
          <p:cNvPr id="204" name="Google Shape;204;p58"/>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58"/>
          <p:cNvSpPr txBox="1"/>
          <p:nvPr>
            <p:ph idx="1" type="body"/>
          </p:nvPr>
        </p:nvSpPr>
        <p:spPr>
          <a:xfrm>
            <a:off x="504000" y="2376000"/>
            <a:ext cx="907164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6" name="Google Shape;206;p58"/>
          <p:cNvSpPr txBox="1"/>
          <p:nvPr>
            <p:ph idx="2" type="body"/>
          </p:nvPr>
        </p:nvSpPr>
        <p:spPr>
          <a:xfrm>
            <a:off x="504000" y="3814920"/>
            <a:ext cx="907164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07" name="Shape 207"/>
        <p:cNvGrpSpPr/>
        <p:nvPr/>
      </p:nvGrpSpPr>
      <p:grpSpPr>
        <a:xfrm>
          <a:off x="0" y="0"/>
          <a:ext cx="0" cy="0"/>
          <a:chOff x="0" y="0"/>
          <a:chExt cx="0" cy="0"/>
        </a:xfrm>
      </p:grpSpPr>
      <p:sp>
        <p:nvSpPr>
          <p:cNvPr id="208" name="Google Shape;208;p59"/>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59"/>
          <p:cNvSpPr txBox="1"/>
          <p:nvPr>
            <p:ph idx="1" type="body"/>
          </p:nvPr>
        </p:nvSpPr>
        <p:spPr>
          <a:xfrm>
            <a:off x="50400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0" name="Google Shape;210;p59"/>
          <p:cNvSpPr txBox="1"/>
          <p:nvPr>
            <p:ph idx="2" type="body"/>
          </p:nvPr>
        </p:nvSpPr>
        <p:spPr>
          <a:xfrm>
            <a:off x="515268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1" name="Google Shape;211;p59"/>
          <p:cNvSpPr txBox="1"/>
          <p:nvPr>
            <p:ph idx="3" type="body"/>
          </p:nvPr>
        </p:nvSpPr>
        <p:spPr>
          <a:xfrm>
            <a:off x="504000" y="381492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2" name="Google Shape;212;p59"/>
          <p:cNvSpPr txBox="1"/>
          <p:nvPr>
            <p:ph idx="4" type="body"/>
          </p:nvPr>
        </p:nvSpPr>
        <p:spPr>
          <a:xfrm>
            <a:off x="5152680" y="381492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13" name="Shape 213"/>
        <p:cNvGrpSpPr/>
        <p:nvPr/>
      </p:nvGrpSpPr>
      <p:grpSpPr>
        <a:xfrm>
          <a:off x="0" y="0"/>
          <a:ext cx="0" cy="0"/>
          <a:chOff x="0" y="0"/>
          <a:chExt cx="0" cy="0"/>
        </a:xfrm>
      </p:grpSpPr>
      <p:sp>
        <p:nvSpPr>
          <p:cNvPr id="214" name="Google Shape;214;p60"/>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60"/>
          <p:cNvSpPr txBox="1"/>
          <p:nvPr>
            <p:ph idx="1" type="body"/>
          </p:nvPr>
        </p:nvSpPr>
        <p:spPr>
          <a:xfrm>
            <a:off x="504000" y="237600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6" name="Google Shape;216;p60"/>
          <p:cNvSpPr txBox="1"/>
          <p:nvPr>
            <p:ph idx="2" type="body"/>
          </p:nvPr>
        </p:nvSpPr>
        <p:spPr>
          <a:xfrm>
            <a:off x="3571200" y="237600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7" name="Google Shape;217;p60"/>
          <p:cNvSpPr txBox="1"/>
          <p:nvPr>
            <p:ph idx="3" type="body"/>
          </p:nvPr>
        </p:nvSpPr>
        <p:spPr>
          <a:xfrm>
            <a:off x="6638040" y="237600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8" name="Google Shape;218;p60"/>
          <p:cNvSpPr txBox="1"/>
          <p:nvPr>
            <p:ph idx="4" type="body"/>
          </p:nvPr>
        </p:nvSpPr>
        <p:spPr>
          <a:xfrm>
            <a:off x="504000" y="381492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9" name="Google Shape;219;p60"/>
          <p:cNvSpPr txBox="1"/>
          <p:nvPr>
            <p:ph idx="5" type="body"/>
          </p:nvPr>
        </p:nvSpPr>
        <p:spPr>
          <a:xfrm>
            <a:off x="3571200" y="381492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0" name="Google Shape;220;p60"/>
          <p:cNvSpPr txBox="1"/>
          <p:nvPr>
            <p:ph idx="6" type="body"/>
          </p:nvPr>
        </p:nvSpPr>
        <p:spPr>
          <a:xfrm>
            <a:off x="6638040" y="381492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16"/>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17"/>
          <p:cNvSpPr txBox="1"/>
          <p:nvPr>
            <p:ph idx="1" type="subTitle"/>
          </p:nvPr>
        </p:nvSpPr>
        <p:spPr>
          <a:xfrm>
            <a:off x="504000" y="810000"/>
            <a:ext cx="9071640" cy="60087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18"/>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 type="body"/>
          </p:nvPr>
        </p:nvSpPr>
        <p:spPr>
          <a:xfrm>
            <a:off x="50400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18"/>
          <p:cNvSpPr txBox="1"/>
          <p:nvPr>
            <p:ph idx="2" type="body"/>
          </p:nvPr>
        </p:nvSpPr>
        <p:spPr>
          <a:xfrm>
            <a:off x="5152680" y="2376000"/>
            <a:ext cx="442692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18"/>
          <p:cNvSpPr txBox="1"/>
          <p:nvPr>
            <p:ph idx="3" type="body"/>
          </p:nvPr>
        </p:nvSpPr>
        <p:spPr>
          <a:xfrm>
            <a:off x="504000" y="381492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19"/>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9"/>
          <p:cNvSpPr txBox="1"/>
          <p:nvPr>
            <p:ph idx="1" type="body"/>
          </p:nvPr>
        </p:nvSpPr>
        <p:spPr>
          <a:xfrm>
            <a:off x="504000" y="2376000"/>
            <a:ext cx="442692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19"/>
          <p:cNvSpPr txBox="1"/>
          <p:nvPr>
            <p:ph idx="2" type="body"/>
          </p:nvPr>
        </p:nvSpPr>
        <p:spPr>
          <a:xfrm>
            <a:off x="515268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9"/>
          <p:cNvSpPr txBox="1"/>
          <p:nvPr>
            <p:ph idx="3" type="body"/>
          </p:nvPr>
        </p:nvSpPr>
        <p:spPr>
          <a:xfrm>
            <a:off x="5152680" y="381492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20"/>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 type="body"/>
          </p:nvPr>
        </p:nvSpPr>
        <p:spPr>
          <a:xfrm>
            <a:off x="50400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20"/>
          <p:cNvSpPr txBox="1"/>
          <p:nvPr>
            <p:ph idx="2" type="body"/>
          </p:nvPr>
        </p:nvSpPr>
        <p:spPr>
          <a:xfrm>
            <a:off x="515268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20"/>
          <p:cNvSpPr txBox="1"/>
          <p:nvPr>
            <p:ph idx="3" type="body"/>
          </p:nvPr>
        </p:nvSpPr>
        <p:spPr>
          <a:xfrm>
            <a:off x="504000" y="3814920"/>
            <a:ext cx="907164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2.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4.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0" Type="http://schemas.openxmlformats.org/officeDocument/2006/relationships/slideLayout" Target="../slideLayouts/slideLayout45.xml"/><Relationship Id="rId13" Type="http://schemas.openxmlformats.org/officeDocument/2006/relationships/slideLayout" Target="../slideLayouts/slideLayout48.xml"/><Relationship Id="rId12" Type="http://schemas.openxmlformats.org/officeDocument/2006/relationships/slideLayout" Target="../slideLayouts/slideLayout47.xml"/><Relationship Id="rId1" Type="http://schemas.openxmlformats.org/officeDocument/2006/relationships/image" Target="../media/image4.png"/><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3.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9"/>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9"/>
          <p:cNvSpPr txBox="1"/>
          <p:nvPr>
            <p:ph idx="1" type="body"/>
          </p:nvPr>
        </p:nvSpPr>
        <p:spPr>
          <a:xfrm>
            <a:off x="504000" y="2376000"/>
            <a:ext cx="9071640" cy="27540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674" u="none" cap="none" strike="noStrike"/>
            </a:lvl1pPr>
            <a:lvl2pPr indent="-228600" lvl="1" marL="914400" marR="0" rtl="0" algn="l">
              <a:spcBef>
                <a:spcPts val="0"/>
              </a:spcBef>
              <a:spcAft>
                <a:spcPts val="0"/>
              </a:spcAft>
              <a:buSzPts val="1400"/>
              <a:buNone/>
              <a:defRPr b="0" i="0" sz="1674" u="none" cap="none" strike="noStrike"/>
            </a:lvl2pPr>
            <a:lvl3pPr indent="-228600" lvl="2" marL="1371600" marR="0" rtl="0" algn="l">
              <a:spcBef>
                <a:spcPts val="0"/>
              </a:spcBef>
              <a:spcAft>
                <a:spcPts val="0"/>
              </a:spcAft>
              <a:buSzPts val="1400"/>
              <a:buNone/>
              <a:defRPr b="0" i="0" sz="1674" u="none" cap="none" strike="noStrike"/>
            </a:lvl3pPr>
            <a:lvl4pPr indent="-228600" lvl="3" marL="1828800" marR="0" rtl="0" algn="l">
              <a:spcBef>
                <a:spcPts val="0"/>
              </a:spcBef>
              <a:spcAft>
                <a:spcPts val="0"/>
              </a:spcAft>
              <a:buSzPts val="1400"/>
              <a:buNone/>
              <a:defRPr b="0" i="0" sz="1674" u="none" cap="none" strike="noStrike"/>
            </a:lvl4pPr>
            <a:lvl5pPr indent="-228600" lvl="4" marL="2286000" marR="0" rtl="0" algn="l">
              <a:spcBef>
                <a:spcPts val="0"/>
              </a:spcBef>
              <a:spcAft>
                <a:spcPts val="0"/>
              </a:spcAft>
              <a:buSzPts val="1400"/>
              <a:buNone/>
              <a:defRPr b="0" i="0" sz="1674" u="none" cap="none" strike="noStrike"/>
            </a:lvl5pPr>
            <a:lvl6pPr indent="-228600" lvl="5" marL="2743200" marR="0" rtl="0" algn="l">
              <a:spcBef>
                <a:spcPts val="0"/>
              </a:spcBef>
              <a:spcAft>
                <a:spcPts val="0"/>
              </a:spcAft>
              <a:buSzPts val="1400"/>
              <a:buNone/>
              <a:defRPr b="0" i="0" sz="1674" u="none" cap="none" strike="noStrike"/>
            </a:lvl6pPr>
            <a:lvl7pPr indent="-228600" lvl="6" marL="3200400" marR="0" rtl="0" algn="l">
              <a:spcBef>
                <a:spcPts val="0"/>
              </a:spcBef>
              <a:spcAft>
                <a:spcPts val="0"/>
              </a:spcAft>
              <a:buSzPts val="1400"/>
              <a:buNone/>
              <a:defRPr b="0" i="0" sz="1674" u="none" cap="none" strike="noStrike"/>
            </a:lvl7pPr>
            <a:lvl8pPr indent="-228600" lvl="7" marL="3657600" marR="0" rtl="0" algn="l">
              <a:spcBef>
                <a:spcPts val="0"/>
              </a:spcBef>
              <a:spcAft>
                <a:spcPts val="0"/>
              </a:spcAft>
              <a:buSzPts val="1400"/>
              <a:buNone/>
              <a:defRPr b="0" i="0" sz="1674" u="none" cap="none" strike="noStrike"/>
            </a:lvl8pPr>
            <a:lvl9pPr indent="-228600" lvl="8" marL="4114800" marR="0" rtl="0" algn="l">
              <a:spcBef>
                <a:spcPts val="0"/>
              </a:spcBef>
              <a:spcAft>
                <a:spcPts val="0"/>
              </a:spcAft>
              <a:buSzPts val="1400"/>
              <a:buNone/>
              <a:defRPr b="0" i="0" sz="1674" u="none" cap="none" strike="noStrike"/>
            </a:lvl9pPr>
          </a:lstStyle>
          <a:p/>
        </p:txBody>
      </p:sp>
      <p:sp>
        <p:nvSpPr>
          <p:cNvPr id="8" name="Google Shape;8;p9"/>
          <p:cNvSpPr txBox="1"/>
          <p:nvPr>
            <p:ph idx="10" type="dt"/>
          </p:nvPr>
        </p:nvSpPr>
        <p:spPr>
          <a:xfrm>
            <a:off x="504000" y="5164920"/>
            <a:ext cx="234828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9"/>
          <p:cNvSpPr txBox="1"/>
          <p:nvPr>
            <p:ph idx="11" type="ftr"/>
          </p:nvPr>
        </p:nvSpPr>
        <p:spPr>
          <a:xfrm>
            <a:off x="3447360" y="5164920"/>
            <a:ext cx="319500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9"/>
          <p:cNvSpPr txBox="1"/>
          <p:nvPr>
            <p:ph idx="12" type="sldNum"/>
          </p:nvPr>
        </p:nvSpPr>
        <p:spPr>
          <a:xfrm>
            <a:off x="7227360" y="5164920"/>
            <a:ext cx="2348280" cy="3906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solidFill>
                  <a:srgbClr val="FFFFFF"/>
                </a:solidFill>
                <a:latin typeface="Arial"/>
                <a:ea typeface="Arial"/>
                <a:cs typeface="Arial"/>
                <a:sym typeface="Arial"/>
              </a:defRPr>
            </a:lvl1pPr>
            <a:lvl2pPr indent="0" lvl="1" marL="0" marR="0" rtl="0" algn="r">
              <a:spcBef>
                <a:spcPts val="0"/>
              </a:spcBef>
              <a:buNone/>
              <a:defRPr b="0" i="0" sz="1400" u="none" cap="none" strike="noStrike">
                <a:solidFill>
                  <a:srgbClr val="FFFFFF"/>
                </a:solidFill>
                <a:latin typeface="Arial"/>
                <a:ea typeface="Arial"/>
                <a:cs typeface="Arial"/>
                <a:sym typeface="Arial"/>
              </a:defRPr>
            </a:lvl2pPr>
            <a:lvl3pPr indent="0" lvl="2" marL="0" marR="0" rtl="0" algn="r">
              <a:spcBef>
                <a:spcPts val="0"/>
              </a:spcBef>
              <a:buNone/>
              <a:defRPr b="0" i="0" sz="1400" u="none" cap="none" strike="noStrike">
                <a:solidFill>
                  <a:srgbClr val="FFFFFF"/>
                </a:solidFill>
                <a:latin typeface="Arial"/>
                <a:ea typeface="Arial"/>
                <a:cs typeface="Arial"/>
                <a:sym typeface="Arial"/>
              </a:defRPr>
            </a:lvl3pPr>
            <a:lvl4pPr indent="0" lvl="3" marL="0" marR="0" rtl="0" algn="r">
              <a:spcBef>
                <a:spcPts val="0"/>
              </a:spcBef>
              <a:buNone/>
              <a:defRPr b="0" i="0" sz="1400" u="none" cap="none" strike="noStrike">
                <a:solidFill>
                  <a:srgbClr val="FFFFFF"/>
                </a:solidFill>
                <a:latin typeface="Arial"/>
                <a:ea typeface="Arial"/>
                <a:cs typeface="Arial"/>
                <a:sym typeface="Arial"/>
              </a:defRPr>
            </a:lvl4pPr>
            <a:lvl5pPr indent="0" lvl="4" marL="0" marR="0" rtl="0" algn="r">
              <a:spcBef>
                <a:spcPts val="0"/>
              </a:spcBef>
              <a:buNone/>
              <a:defRPr b="0" i="0" sz="1400" u="none" cap="none" strike="noStrike">
                <a:solidFill>
                  <a:srgbClr val="FFFFFF"/>
                </a:solidFill>
                <a:latin typeface="Arial"/>
                <a:ea typeface="Arial"/>
                <a:cs typeface="Arial"/>
                <a:sym typeface="Arial"/>
              </a:defRPr>
            </a:lvl5pPr>
            <a:lvl6pPr indent="0" lvl="5" marL="0" marR="0" rtl="0" algn="r">
              <a:spcBef>
                <a:spcPts val="0"/>
              </a:spcBef>
              <a:buNone/>
              <a:defRPr b="0" i="0" sz="1400" u="none" cap="none" strike="noStrike">
                <a:solidFill>
                  <a:srgbClr val="FFFFFF"/>
                </a:solidFill>
                <a:latin typeface="Arial"/>
                <a:ea typeface="Arial"/>
                <a:cs typeface="Arial"/>
                <a:sym typeface="Arial"/>
              </a:defRPr>
            </a:lvl6pPr>
            <a:lvl7pPr indent="0" lvl="6" marL="0" marR="0" rtl="0" algn="r">
              <a:spcBef>
                <a:spcPts val="0"/>
              </a:spcBef>
              <a:buNone/>
              <a:defRPr b="0" i="0" sz="1400" u="none" cap="none" strike="noStrike">
                <a:solidFill>
                  <a:srgbClr val="FFFFFF"/>
                </a:solidFill>
                <a:latin typeface="Arial"/>
                <a:ea typeface="Arial"/>
                <a:cs typeface="Arial"/>
                <a:sym typeface="Arial"/>
              </a:defRPr>
            </a:lvl7pPr>
            <a:lvl8pPr indent="0" lvl="7" marL="0" marR="0" rtl="0" algn="r">
              <a:spcBef>
                <a:spcPts val="0"/>
              </a:spcBef>
              <a:buNone/>
              <a:defRPr b="0" i="0" sz="1400" u="none" cap="none" strike="noStrike">
                <a:solidFill>
                  <a:srgbClr val="FFFFFF"/>
                </a:solidFill>
                <a:latin typeface="Arial"/>
                <a:ea typeface="Arial"/>
                <a:cs typeface="Arial"/>
                <a:sym typeface="Arial"/>
              </a:defRPr>
            </a:lvl8pPr>
            <a:lvl9pPr indent="0" lvl="8" marL="0" marR="0" rtl="0" algn="r">
              <a:spcBef>
                <a:spcPts val="0"/>
              </a:spcBef>
              <a:buNone/>
              <a:defRPr b="0" i="0" sz="14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9" name="Shape 59"/>
        <p:cNvGrpSpPr/>
        <p:nvPr/>
      </p:nvGrpSpPr>
      <p:grpSpPr>
        <a:xfrm>
          <a:off x="0" y="0"/>
          <a:ext cx="0" cy="0"/>
          <a:chOff x="0" y="0"/>
          <a:chExt cx="0" cy="0"/>
        </a:xfrm>
      </p:grpSpPr>
      <p:sp>
        <p:nvSpPr>
          <p:cNvPr id="60" name="Google Shape;60;p11"/>
          <p:cNvSpPr txBox="1"/>
          <p:nvPr>
            <p:ph type="title"/>
          </p:nvPr>
        </p:nvSpPr>
        <p:spPr>
          <a:xfrm>
            <a:off x="504000" y="225720"/>
            <a:ext cx="9071640" cy="946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1" name="Google Shape;61;p11"/>
          <p:cNvSpPr txBox="1"/>
          <p:nvPr>
            <p:ph idx="1" type="body"/>
          </p:nvPr>
        </p:nvSpPr>
        <p:spPr>
          <a:xfrm>
            <a:off x="504000" y="1326600"/>
            <a:ext cx="9071640" cy="32882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2" name="Google Shape;62;p11"/>
          <p:cNvSpPr txBox="1"/>
          <p:nvPr>
            <p:ph idx="10" type="dt"/>
          </p:nvPr>
        </p:nvSpPr>
        <p:spPr>
          <a:xfrm>
            <a:off x="504000" y="5165280"/>
            <a:ext cx="2348280" cy="3909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3" name="Google Shape;63;p11"/>
          <p:cNvSpPr txBox="1"/>
          <p:nvPr>
            <p:ph idx="11" type="ftr"/>
          </p:nvPr>
        </p:nvSpPr>
        <p:spPr>
          <a:xfrm>
            <a:off x="3447360" y="5165280"/>
            <a:ext cx="3195000" cy="3909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Google Shape;64;p11"/>
          <p:cNvSpPr txBox="1"/>
          <p:nvPr>
            <p:ph idx="12" type="sldNum"/>
          </p:nvPr>
        </p:nvSpPr>
        <p:spPr>
          <a:xfrm>
            <a:off x="7227360" y="5165280"/>
            <a:ext cx="2348280" cy="39096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Arial"/>
                <a:ea typeface="Arial"/>
                <a:cs typeface="Arial"/>
                <a:sym typeface="Arial"/>
              </a:defRPr>
            </a:lvl1pPr>
            <a:lvl2pPr indent="0" lvl="1" marL="0" marR="0" rtl="0" algn="r">
              <a:spcBef>
                <a:spcPts val="0"/>
              </a:spcBef>
              <a:buNone/>
              <a:defRPr b="0" i="0" sz="1400" u="none" cap="none" strike="noStrike">
                <a:latin typeface="Arial"/>
                <a:ea typeface="Arial"/>
                <a:cs typeface="Arial"/>
                <a:sym typeface="Arial"/>
              </a:defRPr>
            </a:lvl2pPr>
            <a:lvl3pPr indent="0" lvl="2" marL="0" marR="0" rtl="0" algn="r">
              <a:spcBef>
                <a:spcPts val="0"/>
              </a:spcBef>
              <a:buNone/>
              <a:defRPr b="0" i="0" sz="1400" u="none" cap="none" strike="noStrike">
                <a:latin typeface="Arial"/>
                <a:ea typeface="Arial"/>
                <a:cs typeface="Arial"/>
                <a:sym typeface="Arial"/>
              </a:defRPr>
            </a:lvl3pPr>
            <a:lvl4pPr indent="0" lvl="3" marL="0" marR="0" rtl="0" algn="r">
              <a:spcBef>
                <a:spcPts val="0"/>
              </a:spcBef>
              <a:buNone/>
              <a:defRPr b="0" i="0" sz="1400" u="none" cap="none" strike="noStrike">
                <a:latin typeface="Arial"/>
                <a:ea typeface="Arial"/>
                <a:cs typeface="Arial"/>
                <a:sym typeface="Arial"/>
              </a:defRPr>
            </a:lvl4pPr>
            <a:lvl5pPr indent="0" lvl="4" marL="0" marR="0" rtl="0" algn="r">
              <a:spcBef>
                <a:spcPts val="0"/>
              </a:spcBef>
              <a:buNone/>
              <a:defRPr b="0" i="0" sz="1400" u="none" cap="none" strike="noStrike">
                <a:latin typeface="Arial"/>
                <a:ea typeface="Arial"/>
                <a:cs typeface="Arial"/>
                <a:sym typeface="Arial"/>
              </a:defRPr>
            </a:lvl5pPr>
            <a:lvl6pPr indent="0" lvl="5" marL="0" marR="0" rtl="0" algn="r">
              <a:spcBef>
                <a:spcPts val="0"/>
              </a:spcBef>
              <a:buNone/>
              <a:defRPr b="0" i="0" sz="1400" u="none" cap="none" strike="noStrike">
                <a:latin typeface="Arial"/>
                <a:ea typeface="Arial"/>
                <a:cs typeface="Arial"/>
                <a:sym typeface="Arial"/>
              </a:defRPr>
            </a:lvl6pPr>
            <a:lvl7pPr indent="0" lvl="6" marL="0" marR="0" rtl="0" algn="r">
              <a:spcBef>
                <a:spcPts val="0"/>
              </a:spcBef>
              <a:buNone/>
              <a:defRPr b="0" i="0" sz="1400" u="none" cap="none" strike="noStrike">
                <a:latin typeface="Arial"/>
                <a:ea typeface="Arial"/>
                <a:cs typeface="Arial"/>
                <a:sym typeface="Arial"/>
              </a:defRPr>
            </a:lvl7pPr>
            <a:lvl8pPr indent="0" lvl="7" marL="0" marR="0" rtl="0" algn="r">
              <a:spcBef>
                <a:spcPts val="0"/>
              </a:spcBef>
              <a:buNone/>
              <a:defRPr b="0" i="0" sz="1400" u="none" cap="none" strike="noStrike">
                <a:latin typeface="Arial"/>
                <a:ea typeface="Arial"/>
                <a:cs typeface="Arial"/>
                <a:sym typeface="Arial"/>
              </a:defRPr>
            </a:lvl8pPr>
            <a:lvl9pPr indent="0" lvl="8" marL="0" marR="0" rtl="0" algn="r">
              <a:spcBef>
                <a:spcPts val="0"/>
              </a:spcBef>
              <a:buNone/>
              <a:defRPr b="0" i="0" sz="1400" u="none" cap="none" strike="noStrike">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13" name="Shape 113"/>
        <p:cNvGrpSpPr/>
        <p:nvPr/>
      </p:nvGrpSpPr>
      <p:grpSpPr>
        <a:xfrm>
          <a:off x="0" y="0"/>
          <a:ext cx="0" cy="0"/>
          <a:chOff x="0" y="0"/>
          <a:chExt cx="0" cy="0"/>
        </a:xfrm>
      </p:grpSpPr>
      <p:sp>
        <p:nvSpPr>
          <p:cNvPr id="114" name="Google Shape;114;p35"/>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5" name="Google Shape;115;p35"/>
          <p:cNvSpPr txBox="1"/>
          <p:nvPr>
            <p:ph idx="1" type="body"/>
          </p:nvPr>
        </p:nvSpPr>
        <p:spPr>
          <a:xfrm>
            <a:off x="504000" y="2376000"/>
            <a:ext cx="9071640" cy="27540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674" u="none" cap="none" strike="noStrike"/>
            </a:lvl1pPr>
            <a:lvl2pPr indent="-228600" lvl="1" marL="914400" marR="0" rtl="0" algn="l">
              <a:spcBef>
                <a:spcPts val="0"/>
              </a:spcBef>
              <a:spcAft>
                <a:spcPts val="0"/>
              </a:spcAft>
              <a:buSzPts val="1400"/>
              <a:buNone/>
              <a:defRPr b="0" i="0" sz="1674" u="none" cap="none" strike="noStrike"/>
            </a:lvl2pPr>
            <a:lvl3pPr indent="-228600" lvl="2" marL="1371600" marR="0" rtl="0" algn="l">
              <a:spcBef>
                <a:spcPts val="0"/>
              </a:spcBef>
              <a:spcAft>
                <a:spcPts val="0"/>
              </a:spcAft>
              <a:buSzPts val="1400"/>
              <a:buNone/>
              <a:defRPr b="0" i="0" sz="1674" u="none" cap="none" strike="noStrike"/>
            </a:lvl3pPr>
            <a:lvl4pPr indent="-228600" lvl="3" marL="1828800" marR="0" rtl="0" algn="l">
              <a:spcBef>
                <a:spcPts val="0"/>
              </a:spcBef>
              <a:spcAft>
                <a:spcPts val="0"/>
              </a:spcAft>
              <a:buSzPts val="1400"/>
              <a:buNone/>
              <a:defRPr b="0" i="0" sz="1674" u="none" cap="none" strike="noStrike"/>
            </a:lvl4pPr>
            <a:lvl5pPr indent="-228600" lvl="4" marL="2286000" marR="0" rtl="0" algn="l">
              <a:spcBef>
                <a:spcPts val="0"/>
              </a:spcBef>
              <a:spcAft>
                <a:spcPts val="0"/>
              </a:spcAft>
              <a:buSzPts val="1400"/>
              <a:buNone/>
              <a:defRPr b="0" i="0" sz="1674" u="none" cap="none" strike="noStrike"/>
            </a:lvl5pPr>
            <a:lvl6pPr indent="-228600" lvl="5" marL="2743200" marR="0" rtl="0" algn="l">
              <a:spcBef>
                <a:spcPts val="0"/>
              </a:spcBef>
              <a:spcAft>
                <a:spcPts val="0"/>
              </a:spcAft>
              <a:buSzPts val="1400"/>
              <a:buNone/>
              <a:defRPr b="0" i="0" sz="1674" u="none" cap="none" strike="noStrike"/>
            </a:lvl6pPr>
            <a:lvl7pPr indent="-228600" lvl="6" marL="3200400" marR="0" rtl="0" algn="l">
              <a:spcBef>
                <a:spcPts val="0"/>
              </a:spcBef>
              <a:spcAft>
                <a:spcPts val="0"/>
              </a:spcAft>
              <a:buSzPts val="1400"/>
              <a:buNone/>
              <a:defRPr b="0" i="0" sz="1674" u="none" cap="none" strike="noStrike"/>
            </a:lvl7pPr>
            <a:lvl8pPr indent="-228600" lvl="7" marL="3657600" marR="0" rtl="0" algn="l">
              <a:spcBef>
                <a:spcPts val="0"/>
              </a:spcBef>
              <a:spcAft>
                <a:spcPts val="0"/>
              </a:spcAft>
              <a:buSzPts val="1400"/>
              <a:buNone/>
              <a:defRPr b="0" i="0" sz="1674" u="none" cap="none" strike="noStrike"/>
            </a:lvl8pPr>
            <a:lvl9pPr indent="-228600" lvl="8" marL="4114800" marR="0" rtl="0" algn="l">
              <a:spcBef>
                <a:spcPts val="0"/>
              </a:spcBef>
              <a:spcAft>
                <a:spcPts val="0"/>
              </a:spcAft>
              <a:buSzPts val="1400"/>
              <a:buNone/>
              <a:defRPr b="0" i="0" sz="1674" u="none" cap="none" strike="noStrike"/>
            </a:lvl9pPr>
          </a:lstStyle>
          <a:p/>
        </p:txBody>
      </p:sp>
      <p:sp>
        <p:nvSpPr>
          <p:cNvPr id="116" name="Google Shape;116;p35"/>
          <p:cNvSpPr txBox="1"/>
          <p:nvPr>
            <p:ph idx="10" type="dt"/>
          </p:nvPr>
        </p:nvSpPr>
        <p:spPr>
          <a:xfrm>
            <a:off x="504000" y="5164920"/>
            <a:ext cx="234828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7" name="Google Shape;117;p35"/>
          <p:cNvSpPr txBox="1"/>
          <p:nvPr>
            <p:ph idx="11" type="ftr"/>
          </p:nvPr>
        </p:nvSpPr>
        <p:spPr>
          <a:xfrm>
            <a:off x="3447360" y="5164920"/>
            <a:ext cx="319500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8" name="Google Shape;118;p35"/>
          <p:cNvSpPr txBox="1"/>
          <p:nvPr>
            <p:ph idx="12" type="sldNum"/>
          </p:nvPr>
        </p:nvSpPr>
        <p:spPr>
          <a:xfrm>
            <a:off x="7227360" y="5164920"/>
            <a:ext cx="2348280" cy="3906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solidFill>
                  <a:srgbClr val="FFFFFF"/>
                </a:solidFill>
                <a:latin typeface="Arial"/>
                <a:ea typeface="Arial"/>
                <a:cs typeface="Arial"/>
                <a:sym typeface="Arial"/>
              </a:defRPr>
            </a:lvl1pPr>
            <a:lvl2pPr indent="0" lvl="1" marL="0" marR="0" rtl="0" algn="r">
              <a:spcBef>
                <a:spcPts val="0"/>
              </a:spcBef>
              <a:buNone/>
              <a:defRPr b="0" i="0" sz="1400" u="none" cap="none" strike="noStrike">
                <a:solidFill>
                  <a:srgbClr val="FFFFFF"/>
                </a:solidFill>
                <a:latin typeface="Arial"/>
                <a:ea typeface="Arial"/>
                <a:cs typeface="Arial"/>
                <a:sym typeface="Arial"/>
              </a:defRPr>
            </a:lvl2pPr>
            <a:lvl3pPr indent="0" lvl="2" marL="0" marR="0" rtl="0" algn="r">
              <a:spcBef>
                <a:spcPts val="0"/>
              </a:spcBef>
              <a:buNone/>
              <a:defRPr b="0" i="0" sz="1400" u="none" cap="none" strike="noStrike">
                <a:solidFill>
                  <a:srgbClr val="FFFFFF"/>
                </a:solidFill>
                <a:latin typeface="Arial"/>
                <a:ea typeface="Arial"/>
                <a:cs typeface="Arial"/>
                <a:sym typeface="Arial"/>
              </a:defRPr>
            </a:lvl3pPr>
            <a:lvl4pPr indent="0" lvl="3" marL="0" marR="0" rtl="0" algn="r">
              <a:spcBef>
                <a:spcPts val="0"/>
              </a:spcBef>
              <a:buNone/>
              <a:defRPr b="0" i="0" sz="1400" u="none" cap="none" strike="noStrike">
                <a:solidFill>
                  <a:srgbClr val="FFFFFF"/>
                </a:solidFill>
                <a:latin typeface="Arial"/>
                <a:ea typeface="Arial"/>
                <a:cs typeface="Arial"/>
                <a:sym typeface="Arial"/>
              </a:defRPr>
            </a:lvl4pPr>
            <a:lvl5pPr indent="0" lvl="4" marL="0" marR="0" rtl="0" algn="r">
              <a:spcBef>
                <a:spcPts val="0"/>
              </a:spcBef>
              <a:buNone/>
              <a:defRPr b="0" i="0" sz="1400" u="none" cap="none" strike="noStrike">
                <a:solidFill>
                  <a:srgbClr val="FFFFFF"/>
                </a:solidFill>
                <a:latin typeface="Arial"/>
                <a:ea typeface="Arial"/>
                <a:cs typeface="Arial"/>
                <a:sym typeface="Arial"/>
              </a:defRPr>
            </a:lvl5pPr>
            <a:lvl6pPr indent="0" lvl="5" marL="0" marR="0" rtl="0" algn="r">
              <a:spcBef>
                <a:spcPts val="0"/>
              </a:spcBef>
              <a:buNone/>
              <a:defRPr b="0" i="0" sz="1400" u="none" cap="none" strike="noStrike">
                <a:solidFill>
                  <a:srgbClr val="FFFFFF"/>
                </a:solidFill>
                <a:latin typeface="Arial"/>
                <a:ea typeface="Arial"/>
                <a:cs typeface="Arial"/>
                <a:sym typeface="Arial"/>
              </a:defRPr>
            </a:lvl6pPr>
            <a:lvl7pPr indent="0" lvl="6" marL="0" marR="0" rtl="0" algn="r">
              <a:spcBef>
                <a:spcPts val="0"/>
              </a:spcBef>
              <a:buNone/>
              <a:defRPr b="0" i="0" sz="1400" u="none" cap="none" strike="noStrike">
                <a:solidFill>
                  <a:srgbClr val="FFFFFF"/>
                </a:solidFill>
                <a:latin typeface="Arial"/>
                <a:ea typeface="Arial"/>
                <a:cs typeface="Arial"/>
                <a:sym typeface="Arial"/>
              </a:defRPr>
            </a:lvl7pPr>
            <a:lvl8pPr indent="0" lvl="7" marL="0" marR="0" rtl="0" algn="r">
              <a:spcBef>
                <a:spcPts val="0"/>
              </a:spcBef>
              <a:buNone/>
              <a:defRPr b="0" i="0" sz="1400" u="none" cap="none" strike="noStrike">
                <a:solidFill>
                  <a:srgbClr val="FFFFFF"/>
                </a:solidFill>
                <a:latin typeface="Arial"/>
                <a:ea typeface="Arial"/>
                <a:cs typeface="Arial"/>
                <a:sym typeface="Arial"/>
              </a:defRPr>
            </a:lvl8pPr>
            <a:lvl9pPr indent="0" lvl="8" marL="0" marR="0" rtl="0" algn="r">
              <a:spcBef>
                <a:spcPts val="0"/>
              </a:spcBef>
              <a:buNone/>
              <a:defRPr b="0" i="0" sz="14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67" name="Shape 167"/>
        <p:cNvGrpSpPr/>
        <p:nvPr/>
      </p:nvGrpSpPr>
      <p:grpSpPr>
        <a:xfrm>
          <a:off x="0" y="0"/>
          <a:ext cx="0" cy="0"/>
          <a:chOff x="0" y="0"/>
          <a:chExt cx="0" cy="0"/>
        </a:xfrm>
      </p:grpSpPr>
      <p:sp>
        <p:nvSpPr>
          <p:cNvPr id="168" name="Google Shape;168;p48"/>
          <p:cNvSpPr txBox="1"/>
          <p:nvPr>
            <p:ph type="title"/>
          </p:nvPr>
        </p:nvSpPr>
        <p:spPr>
          <a:xfrm>
            <a:off x="504000" y="225720"/>
            <a:ext cx="9071640" cy="946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9" name="Google Shape;169;p48"/>
          <p:cNvSpPr txBox="1"/>
          <p:nvPr>
            <p:ph idx="1" type="body"/>
          </p:nvPr>
        </p:nvSpPr>
        <p:spPr>
          <a:xfrm>
            <a:off x="504000" y="1326600"/>
            <a:ext cx="9071640" cy="32882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70" name="Google Shape;170;p48"/>
          <p:cNvSpPr txBox="1"/>
          <p:nvPr>
            <p:ph idx="10" type="dt"/>
          </p:nvPr>
        </p:nvSpPr>
        <p:spPr>
          <a:xfrm>
            <a:off x="504000" y="5165280"/>
            <a:ext cx="2348280" cy="3909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1" name="Google Shape;171;p48"/>
          <p:cNvSpPr txBox="1"/>
          <p:nvPr>
            <p:ph idx="11" type="ftr"/>
          </p:nvPr>
        </p:nvSpPr>
        <p:spPr>
          <a:xfrm>
            <a:off x="3447360" y="5165280"/>
            <a:ext cx="3195000" cy="3909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2" name="Google Shape;172;p48"/>
          <p:cNvSpPr txBox="1"/>
          <p:nvPr>
            <p:ph idx="12" type="sldNum"/>
          </p:nvPr>
        </p:nvSpPr>
        <p:spPr>
          <a:xfrm>
            <a:off x="7227360" y="5165280"/>
            <a:ext cx="2348280" cy="39096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Arial"/>
                <a:ea typeface="Arial"/>
                <a:cs typeface="Arial"/>
                <a:sym typeface="Arial"/>
              </a:defRPr>
            </a:lvl1pPr>
            <a:lvl2pPr indent="0" lvl="1" marL="0" marR="0" rtl="0" algn="r">
              <a:spcBef>
                <a:spcPts val="0"/>
              </a:spcBef>
              <a:buNone/>
              <a:defRPr b="0" i="0" sz="1400" u="none" cap="none" strike="noStrike">
                <a:latin typeface="Arial"/>
                <a:ea typeface="Arial"/>
                <a:cs typeface="Arial"/>
                <a:sym typeface="Arial"/>
              </a:defRPr>
            </a:lvl2pPr>
            <a:lvl3pPr indent="0" lvl="2" marL="0" marR="0" rtl="0" algn="r">
              <a:spcBef>
                <a:spcPts val="0"/>
              </a:spcBef>
              <a:buNone/>
              <a:defRPr b="0" i="0" sz="1400" u="none" cap="none" strike="noStrike">
                <a:latin typeface="Arial"/>
                <a:ea typeface="Arial"/>
                <a:cs typeface="Arial"/>
                <a:sym typeface="Arial"/>
              </a:defRPr>
            </a:lvl3pPr>
            <a:lvl4pPr indent="0" lvl="3" marL="0" marR="0" rtl="0" algn="r">
              <a:spcBef>
                <a:spcPts val="0"/>
              </a:spcBef>
              <a:buNone/>
              <a:defRPr b="0" i="0" sz="1400" u="none" cap="none" strike="noStrike">
                <a:latin typeface="Arial"/>
                <a:ea typeface="Arial"/>
                <a:cs typeface="Arial"/>
                <a:sym typeface="Arial"/>
              </a:defRPr>
            </a:lvl4pPr>
            <a:lvl5pPr indent="0" lvl="4" marL="0" marR="0" rtl="0" algn="r">
              <a:spcBef>
                <a:spcPts val="0"/>
              </a:spcBef>
              <a:buNone/>
              <a:defRPr b="0" i="0" sz="1400" u="none" cap="none" strike="noStrike">
                <a:latin typeface="Arial"/>
                <a:ea typeface="Arial"/>
                <a:cs typeface="Arial"/>
                <a:sym typeface="Arial"/>
              </a:defRPr>
            </a:lvl5pPr>
            <a:lvl6pPr indent="0" lvl="5" marL="0" marR="0" rtl="0" algn="r">
              <a:spcBef>
                <a:spcPts val="0"/>
              </a:spcBef>
              <a:buNone/>
              <a:defRPr b="0" i="0" sz="1400" u="none" cap="none" strike="noStrike">
                <a:latin typeface="Arial"/>
                <a:ea typeface="Arial"/>
                <a:cs typeface="Arial"/>
                <a:sym typeface="Arial"/>
              </a:defRPr>
            </a:lvl6pPr>
            <a:lvl7pPr indent="0" lvl="6" marL="0" marR="0" rtl="0" algn="r">
              <a:spcBef>
                <a:spcPts val="0"/>
              </a:spcBef>
              <a:buNone/>
              <a:defRPr b="0" i="0" sz="1400" u="none" cap="none" strike="noStrike">
                <a:latin typeface="Arial"/>
                <a:ea typeface="Arial"/>
                <a:cs typeface="Arial"/>
                <a:sym typeface="Arial"/>
              </a:defRPr>
            </a:lvl7pPr>
            <a:lvl8pPr indent="0" lvl="7" marL="0" marR="0" rtl="0" algn="r">
              <a:spcBef>
                <a:spcPts val="0"/>
              </a:spcBef>
              <a:buNone/>
              <a:defRPr b="0" i="0" sz="1400" u="none" cap="none" strike="noStrike">
                <a:latin typeface="Arial"/>
                <a:ea typeface="Arial"/>
                <a:cs typeface="Arial"/>
                <a:sym typeface="Arial"/>
              </a:defRPr>
            </a:lvl8pPr>
            <a:lvl9pPr indent="0" lvl="8" marL="0" marR="0" rtl="0" algn="r">
              <a:spcBef>
                <a:spcPts val="0"/>
              </a:spcBef>
              <a:buNone/>
              <a:defRPr b="0" i="0" sz="1400" u="none" cap="none" strike="noStrike">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
          <p:cNvSpPr txBox="1"/>
          <p:nvPr/>
        </p:nvSpPr>
        <p:spPr>
          <a:xfrm>
            <a:off x="504000" y="810000"/>
            <a:ext cx="9071640" cy="1296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zh-TW" sz="4400">
                <a:solidFill>
                  <a:srgbClr val="FFFFFF"/>
                </a:solidFill>
              </a:rPr>
              <a:t>利用NLTK評判雅思作文中的詞彙豐富程度</a:t>
            </a:r>
            <a:endParaRPr b="0" i="0" sz="4400" u="none" cap="none" strike="noStrike">
              <a:solidFill>
                <a:srgbClr val="FFFFFF"/>
              </a:solidFill>
              <a:latin typeface="Arial"/>
              <a:ea typeface="Arial"/>
              <a:cs typeface="Arial"/>
              <a:sym typeface="Arial"/>
            </a:endParaRPr>
          </a:p>
        </p:txBody>
      </p:sp>
      <p:sp>
        <p:nvSpPr>
          <p:cNvPr id="226" name="Google Shape;226;p1"/>
          <p:cNvSpPr txBox="1"/>
          <p:nvPr/>
        </p:nvSpPr>
        <p:spPr>
          <a:xfrm>
            <a:off x="504000" y="2376000"/>
            <a:ext cx="9071640" cy="2754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h-TW" sz="2400" u="none" cap="none" strike="noStrike">
                <a:solidFill>
                  <a:srgbClr val="FFFFFF"/>
                </a:solidFill>
                <a:latin typeface="Arial"/>
                <a:ea typeface="Arial"/>
                <a:cs typeface="Arial"/>
                <a:sym typeface="Arial"/>
              </a:rPr>
              <a:t>組名：squad</a:t>
            </a:r>
            <a:endParaRPr b="0" i="0" sz="2400" u="none" cap="none" strike="noStrike">
              <a:solidFill>
                <a:srgbClr val="FFFFFF"/>
              </a:solidFill>
              <a:latin typeface="Arial"/>
              <a:ea typeface="Arial"/>
              <a:cs typeface="Arial"/>
              <a:sym typeface="Arial"/>
            </a:endParaRPr>
          </a:p>
          <a:p>
            <a:pPr indent="0" lvl="0" marL="0" marR="0" rtl="0" algn="ctr">
              <a:spcBef>
                <a:spcPts val="0"/>
              </a:spcBef>
              <a:spcAft>
                <a:spcPts val="0"/>
              </a:spcAft>
              <a:buNone/>
            </a:pPr>
            <a:r>
              <a:rPr b="0" i="0" lang="zh-TW" sz="2400" u="none" cap="none" strike="noStrike">
                <a:solidFill>
                  <a:srgbClr val="FFFFFF"/>
                </a:solidFill>
                <a:latin typeface="Arial"/>
                <a:ea typeface="Arial"/>
                <a:cs typeface="Arial"/>
                <a:sym typeface="Arial"/>
              </a:rPr>
              <a:t>組員：陳昕淼 40621138L</a:t>
            </a:r>
            <a:endParaRPr b="0" i="0" sz="2400" u="none" cap="none" strike="noStrike">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
          <p:cNvSpPr txBox="1"/>
          <p:nvPr/>
        </p:nvSpPr>
        <p:spPr>
          <a:xfrm>
            <a:off x="504000" y="225720"/>
            <a:ext cx="9071640" cy="946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h-TW" sz="3300" u="none" cap="none" strike="noStrike">
                <a:latin typeface="Arial"/>
                <a:ea typeface="Arial"/>
                <a:cs typeface="Arial"/>
                <a:sym typeface="Arial"/>
              </a:rPr>
              <a:t>What is the problem?</a:t>
            </a:r>
            <a:endParaRPr b="0" i="0" sz="3300" u="none" cap="none" strike="noStrike">
              <a:latin typeface="Arial"/>
              <a:ea typeface="Arial"/>
              <a:cs typeface="Arial"/>
              <a:sym typeface="Arial"/>
            </a:endParaRPr>
          </a:p>
        </p:txBody>
      </p:sp>
      <p:sp>
        <p:nvSpPr>
          <p:cNvPr id="232" name="Google Shape;232;p2"/>
          <p:cNvSpPr txBox="1"/>
          <p:nvPr/>
        </p:nvSpPr>
        <p:spPr>
          <a:xfrm>
            <a:off x="585758" y="1687348"/>
            <a:ext cx="9071700" cy="3288300"/>
          </a:xfrm>
          <a:prstGeom prst="rect">
            <a:avLst/>
          </a:prstGeom>
          <a:noFill/>
          <a:ln>
            <a:noFill/>
          </a:ln>
        </p:spPr>
        <p:txBody>
          <a:bodyPr anchorCtr="0" anchor="t" bIns="0" lIns="0" spcFirstLastPara="1" rIns="0" wrap="square" tIns="0">
            <a:normAutofit/>
          </a:bodyPr>
          <a:lstStyle/>
          <a:p>
            <a:pPr indent="0" lvl="0" marL="0" marR="0" rtl="0" algn="l">
              <a:spcBef>
                <a:spcPts val="0"/>
              </a:spcBef>
              <a:spcAft>
                <a:spcPts val="0"/>
              </a:spcAft>
              <a:buNone/>
            </a:pPr>
            <a:r>
              <a:rPr b="0" i="0" lang="zh-TW" sz="2400" u="none" cap="none" strike="noStrike">
                <a:latin typeface="Arial"/>
                <a:ea typeface="Arial"/>
                <a:cs typeface="Arial"/>
                <a:sym typeface="Arial"/>
              </a:rPr>
              <a:t>這個題目是什麼，它能解決什麼問題？</a:t>
            </a:r>
            <a:endParaRPr sz="2400"/>
          </a:p>
          <a:p>
            <a:pPr indent="0" lvl="0" marL="0" marR="0" rtl="0" algn="l">
              <a:spcBef>
                <a:spcPts val="0"/>
              </a:spcBef>
              <a:spcAft>
                <a:spcPts val="0"/>
              </a:spcAft>
              <a:buNone/>
            </a:pPr>
            <a:r>
              <a:rPr lang="zh-TW" sz="1800"/>
              <a:t>題目：</a:t>
            </a:r>
            <a:r>
              <a:rPr lang="zh-TW" sz="1800"/>
              <a:t>利用NLTK評判雅思作文中的詞彙豐富程度</a:t>
            </a:r>
            <a:endParaRPr sz="1800"/>
          </a:p>
          <a:p>
            <a:pPr indent="0" lvl="0" marL="0" marR="0" rtl="0" algn="l">
              <a:spcBef>
                <a:spcPts val="0"/>
              </a:spcBef>
              <a:spcAft>
                <a:spcPts val="0"/>
              </a:spcAft>
              <a:buNone/>
            </a:pPr>
            <a:r>
              <a:rPr lang="zh-TW" sz="1800"/>
              <a:t>解決問題：雅思作文評判標準中有「Lexical Resources」這一項，即考察寫作詞彙的豐富程度。因此我們可以利用nlp工具來判斷一篇英語作文詞彙的使用情況，給予一個評分參考。</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
          <p:cNvSpPr txBox="1"/>
          <p:nvPr/>
        </p:nvSpPr>
        <p:spPr>
          <a:xfrm>
            <a:off x="504000" y="225720"/>
            <a:ext cx="9071640" cy="946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h-TW" sz="3300" u="none" cap="none" strike="noStrike">
                <a:latin typeface="Arial"/>
                <a:ea typeface="Arial"/>
                <a:cs typeface="Arial"/>
                <a:sym typeface="Arial"/>
              </a:rPr>
              <a:t>Why this is important?</a:t>
            </a:r>
            <a:endParaRPr b="0" i="0" sz="3300" u="none" cap="none" strike="noStrike">
              <a:latin typeface="Arial"/>
              <a:ea typeface="Arial"/>
              <a:cs typeface="Arial"/>
              <a:sym typeface="Arial"/>
            </a:endParaRPr>
          </a:p>
        </p:txBody>
      </p:sp>
      <p:sp>
        <p:nvSpPr>
          <p:cNvPr id="238" name="Google Shape;238;p3"/>
          <p:cNvSpPr txBox="1"/>
          <p:nvPr/>
        </p:nvSpPr>
        <p:spPr>
          <a:xfrm>
            <a:off x="504000" y="1479029"/>
            <a:ext cx="9071700" cy="3288300"/>
          </a:xfrm>
          <a:prstGeom prst="rect">
            <a:avLst/>
          </a:prstGeom>
          <a:noFill/>
          <a:ln>
            <a:noFill/>
          </a:ln>
        </p:spPr>
        <p:txBody>
          <a:bodyPr anchorCtr="0" anchor="t" bIns="0" lIns="0" spcFirstLastPara="1" rIns="0" wrap="square" tIns="0">
            <a:normAutofit/>
          </a:bodyPr>
          <a:lstStyle/>
          <a:p>
            <a:pPr indent="-323999" lvl="0" marL="431999" rtl="0" algn="l">
              <a:spcBef>
                <a:spcPts val="0"/>
              </a:spcBef>
              <a:spcAft>
                <a:spcPts val="0"/>
              </a:spcAft>
              <a:buClr>
                <a:schemeClr val="dk1"/>
              </a:buClr>
              <a:buSzPts val="1080"/>
              <a:buFont typeface="Noto Sans Symbols"/>
              <a:buChar char="●"/>
            </a:pPr>
            <a:r>
              <a:rPr lang="zh-TW" sz="2400">
                <a:solidFill>
                  <a:schemeClr val="dk1"/>
                </a:solidFill>
              </a:rPr>
              <a:t>這個題目的緣起動機是什麼？</a:t>
            </a:r>
            <a:endParaRPr sz="2400">
              <a:solidFill>
                <a:schemeClr val="dk1"/>
              </a:solidFill>
            </a:endParaRPr>
          </a:p>
          <a:p>
            <a:pPr indent="0" lvl="0" marL="0" rtl="0" algn="l">
              <a:spcBef>
                <a:spcPts val="1060"/>
              </a:spcBef>
              <a:spcAft>
                <a:spcPts val="0"/>
              </a:spcAft>
              <a:buNone/>
            </a:pPr>
            <a:r>
              <a:rPr lang="zh-TW" sz="1800">
                <a:solidFill>
                  <a:schemeClr val="dk1"/>
                </a:solidFill>
              </a:rPr>
              <a:t>在雅思寫作中除了文法準確性和寫作邏輯性以外對我來說最困難的就是詞彙的使用。我往往無法準確評估自己的寫作分數，因為並不知道我需要使用到多複雜，或者多大量的詞彙。因此我希望通過這個project來提高雅思考生對寫作詞彙使用的意識，能夠進行練習時的自我評估。</a:t>
            </a:r>
            <a:endParaRPr sz="1800">
              <a:solidFill>
                <a:schemeClr val="dk1"/>
              </a:solidFill>
            </a:endParaRPr>
          </a:p>
          <a:p>
            <a:pPr indent="-323999" lvl="0" marL="431999" rtl="0" algn="l">
              <a:spcBef>
                <a:spcPts val="1060"/>
              </a:spcBef>
              <a:spcAft>
                <a:spcPts val="0"/>
              </a:spcAft>
              <a:buClr>
                <a:schemeClr val="dk1"/>
              </a:buClr>
              <a:buSzPts val="1080"/>
              <a:buFont typeface="Noto Sans Symbols"/>
              <a:buChar char="●"/>
            </a:pPr>
            <a:r>
              <a:rPr lang="zh-TW" sz="2400">
                <a:solidFill>
                  <a:schemeClr val="dk1"/>
                </a:solidFill>
              </a:rPr>
              <a:t>你注意到什麼需求、現象、問題？</a:t>
            </a:r>
            <a:endParaRPr sz="2400">
              <a:solidFill>
                <a:schemeClr val="dk1"/>
              </a:solidFill>
            </a:endParaRPr>
          </a:p>
          <a:p>
            <a:pPr indent="-323999" lvl="0" marL="431999" rtl="0" algn="l">
              <a:spcBef>
                <a:spcPts val="1060"/>
              </a:spcBef>
              <a:spcAft>
                <a:spcPts val="0"/>
              </a:spcAft>
              <a:buClr>
                <a:schemeClr val="dk1"/>
              </a:buClr>
              <a:buSzPts val="1080"/>
              <a:buFont typeface="Noto Sans Symbols"/>
              <a:buChar char="●"/>
            </a:pPr>
            <a:r>
              <a:rPr lang="zh-TW" sz="2400">
                <a:solidFill>
                  <a:schemeClr val="dk1"/>
                </a:solidFill>
              </a:rPr>
              <a:t>為什麼這個問題值得被解決？</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
          <p:cNvSpPr txBox="1"/>
          <p:nvPr/>
        </p:nvSpPr>
        <p:spPr>
          <a:xfrm>
            <a:off x="504000" y="225720"/>
            <a:ext cx="9071640" cy="946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h-TW" sz="3300" u="none" cap="none" strike="noStrike">
                <a:latin typeface="Arial"/>
                <a:ea typeface="Arial"/>
                <a:cs typeface="Arial"/>
                <a:sym typeface="Arial"/>
              </a:rPr>
              <a:t>What to do and how you do it?</a:t>
            </a:r>
            <a:endParaRPr b="0" i="0" sz="3300" u="none" cap="none" strike="noStrike">
              <a:latin typeface="Arial"/>
              <a:ea typeface="Arial"/>
              <a:cs typeface="Arial"/>
              <a:sym typeface="Arial"/>
            </a:endParaRPr>
          </a:p>
        </p:txBody>
      </p:sp>
      <p:sp>
        <p:nvSpPr>
          <p:cNvPr id="244" name="Google Shape;244;p4"/>
          <p:cNvSpPr txBox="1"/>
          <p:nvPr/>
        </p:nvSpPr>
        <p:spPr>
          <a:xfrm>
            <a:off x="504475" y="1191127"/>
            <a:ext cx="9071700" cy="3940500"/>
          </a:xfrm>
          <a:prstGeom prst="rect">
            <a:avLst/>
          </a:prstGeom>
          <a:noFill/>
          <a:ln>
            <a:noFill/>
          </a:ln>
        </p:spPr>
        <p:txBody>
          <a:bodyPr anchorCtr="0" anchor="t" bIns="0" lIns="0" spcFirstLastPara="1" rIns="0" wrap="square" tIns="0">
            <a:normAutofit/>
          </a:bodyPr>
          <a:lstStyle/>
          <a:p>
            <a:pPr indent="-323999" lvl="0" marL="431999" marR="0" rtl="0" algn="l">
              <a:spcBef>
                <a:spcPts val="0"/>
              </a:spcBef>
              <a:spcAft>
                <a:spcPts val="0"/>
              </a:spcAft>
              <a:buClr>
                <a:srgbClr val="000000"/>
              </a:buClr>
              <a:buSzPts val="1080"/>
              <a:buFont typeface="Noto Sans Symbols"/>
              <a:buChar char="●"/>
            </a:pPr>
            <a:r>
              <a:rPr b="0" i="0" lang="zh-TW" sz="2400" u="none" cap="none" strike="noStrike">
                <a:latin typeface="Arial"/>
                <a:ea typeface="Arial"/>
                <a:cs typeface="Arial"/>
                <a:sym typeface="Arial"/>
              </a:rPr>
              <a:t>你需要做什麼來解決這個問題？</a:t>
            </a:r>
            <a:endParaRPr b="0" i="0" sz="2400" u="none" cap="none" strike="noStrike">
              <a:latin typeface="Arial"/>
              <a:ea typeface="Arial"/>
              <a:cs typeface="Arial"/>
              <a:sym typeface="Arial"/>
            </a:endParaRPr>
          </a:p>
          <a:p>
            <a:pPr indent="0" lvl="0" marL="0" marR="0" rtl="0" algn="l">
              <a:spcBef>
                <a:spcPts val="0"/>
              </a:spcBef>
              <a:spcAft>
                <a:spcPts val="0"/>
              </a:spcAft>
              <a:buNone/>
            </a:pPr>
            <a:r>
              <a:rPr lang="zh-TW" sz="1800"/>
              <a:t>整理雅思作文不同分數段的資料庫</a:t>
            </a:r>
            <a:endParaRPr sz="1800"/>
          </a:p>
          <a:p>
            <a:pPr indent="0" lvl="0" marL="0" marR="0" rtl="0" algn="l">
              <a:spcBef>
                <a:spcPts val="0"/>
              </a:spcBef>
              <a:spcAft>
                <a:spcPts val="0"/>
              </a:spcAft>
              <a:buNone/>
            </a:pPr>
            <a:r>
              <a:rPr lang="zh-TW" sz="1800"/>
              <a:t>先用nltk斷句斷詞後過濾停用詞</a:t>
            </a:r>
            <a:endParaRPr sz="1800"/>
          </a:p>
          <a:p>
            <a:pPr indent="0" lvl="0" marL="0" marR="0" rtl="0" algn="l">
              <a:spcBef>
                <a:spcPts val="0"/>
              </a:spcBef>
              <a:spcAft>
                <a:spcPts val="0"/>
              </a:spcAft>
              <a:buNone/>
            </a:pPr>
            <a:r>
              <a:rPr lang="zh-TW" sz="1800"/>
              <a:t>計算每個單字的使用頻率以及單字的總量</a:t>
            </a:r>
            <a:endParaRPr sz="1800"/>
          </a:p>
          <a:p>
            <a:pPr indent="0" lvl="0" marL="0" marR="0" rtl="0" algn="l">
              <a:spcBef>
                <a:spcPts val="0"/>
              </a:spcBef>
              <a:spcAft>
                <a:spcPts val="0"/>
              </a:spcAft>
              <a:buNone/>
            </a:pPr>
            <a:r>
              <a:rPr lang="zh-TW" sz="1800"/>
              <a:t>用stemming找出單字的字根，然後計算學生使用該字根變形的種類多少以及次數</a:t>
            </a:r>
            <a:endParaRPr sz="1800"/>
          </a:p>
          <a:p>
            <a:pPr indent="0" lvl="0" marL="0" marR="0" rtl="0" algn="l">
              <a:spcBef>
                <a:spcPts val="0"/>
              </a:spcBef>
              <a:spcAft>
                <a:spcPts val="0"/>
              </a:spcAft>
              <a:buNone/>
            </a:pPr>
            <a:r>
              <a:rPr lang="zh-TW" sz="1800"/>
              <a:t>輸出不同分數段作文的平均值</a:t>
            </a:r>
            <a:endParaRPr b="0" i="0" sz="2400" u="none" cap="none" strike="noStrike">
              <a:latin typeface="Arial"/>
              <a:ea typeface="Arial"/>
              <a:cs typeface="Arial"/>
              <a:sym typeface="Arial"/>
            </a:endParaRPr>
          </a:p>
          <a:p>
            <a:pPr indent="-323999" lvl="0" marL="431999" marR="0" rtl="0" algn="l">
              <a:spcBef>
                <a:spcPts val="1060"/>
              </a:spcBef>
              <a:spcAft>
                <a:spcPts val="0"/>
              </a:spcAft>
              <a:buClr>
                <a:srgbClr val="000000"/>
              </a:buClr>
              <a:buSzPts val="1080"/>
              <a:buFont typeface="Noto Sans Symbols"/>
              <a:buChar char="●"/>
            </a:pPr>
            <a:r>
              <a:rPr b="0" i="0" lang="zh-TW" sz="2400" u="none" cap="none" strike="noStrike">
                <a:latin typeface="Arial"/>
                <a:ea typeface="Arial"/>
                <a:cs typeface="Arial"/>
                <a:sym typeface="Arial"/>
              </a:rPr>
              <a:t>你會需要哪些工具？</a:t>
            </a:r>
            <a:endParaRPr b="0" i="0" sz="2400" u="none" cap="none" strike="noStrike">
              <a:latin typeface="Arial"/>
              <a:ea typeface="Arial"/>
              <a:cs typeface="Arial"/>
              <a:sym typeface="Arial"/>
            </a:endParaRPr>
          </a:p>
          <a:p>
            <a:pPr indent="0" lvl="0" marL="457200" marR="0" rtl="0" algn="l">
              <a:spcBef>
                <a:spcPts val="1060"/>
              </a:spcBef>
              <a:spcAft>
                <a:spcPts val="0"/>
              </a:spcAft>
              <a:buNone/>
            </a:pPr>
            <a:r>
              <a:rPr lang="zh-TW" sz="1800"/>
              <a:t>nltk</a:t>
            </a:r>
            <a:endParaRPr sz="1800"/>
          </a:p>
          <a:p>
            <a:pPr indent="0" lvl="0" marL="457200" marR="0" rtl="0" algn="l">
              <a:spcBef>
                <a:spcPts val="1060"/>
              </a:spcBef>
              <a:spcAft>
                <a:spcPts val="0"/>
              </a:spcAft>
              <a:buNone/>
            </a:pPr>
            <a:r>
              <a:rPr lang="zh-TW" sz="1800"/>
              <a:t>python</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5"/>
          <p:cNvSpPr txBox="1"/>
          <p:nvPr/>
        </p:nvSpPr>
        <p:spPr>
          <a:xfrm>
            <a:off x="504000" y="225720"/>
            <a:ext cx="9071640" cy="946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h-TW" sz="3300" u="none" cap="none" strike="noStrike">
                <a:latin typeface="Arial"/>
                <a:ea typeface="Arial"/>
                <a:cs typeface="Arial"/>
                <a:sym typeface="Arial"/>
              </a:rPr>
              <a:t>Where do the data come from?</a:t>
            </a:r>
            <a:endParaRPr b="0" i="0" sz="3300" u="none" cap="none" strike="noStrike">
              <a:latin typeface="Arial"/>
              <a:ea typeface="Arial"/>
              <a:cs typeface="Arial"/>
              <a:sym typeface="Arial"/>
            </a:endParaRPr>
          </a:p>
        </p:txBody>
      </p:sp>
      <p:sp>
        <p:nvSpPr>
          <p:cNvPr id="250" name="Google Shape;250;p5"/>
          <p:cNvSpPr txBox="1"/>
          <p:nvPr/>
        </p:nvSpPr>
        <p:spPr>
          <a:xfrm>
            <a:off x="641186" y="1377410"/>
            <a:ext cx="9071700" cy="32883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080"/>
              <a:buFont typeface="Noto Sans Symbols"/>
              <a:buChar char="●"/>
            </a:pPr>
            <a:r>
              <a:rPr b="0" i="0" lang="zh-TW" sz="2400" u="none" cap="none" strike="noStrike">
                <a:latin typeface="Arial"/>
                <a:ea typeface="Arial"/>
                <a:cs typeface="Arial"/>
                <a:sym typeface="Arial"/>
              </a:rPr>
              <a:t>你的資料從哪裡來？</a:t>
            </a:r>
            <a:endParaRPr b="0" i="0" sz="2400" u="none" cap="none" strike="noStrike">
              <a:latin typeface="Arial"/>
              <a:ea typeface="Arial"/>
              <a:cs typeface="Arial"/>
              <a:sym typeface="Arial"/>
            </a:endParaRPr>
          </a:p>
          <a:p>
            <a:pPr indent="0" lvl="0" marL="0" marR="0" rtl="0" algn="l">
              <a:spcBef>
                <a:spcPts val="1060"/>
              </a:spcBef>
              <a:spcAft>
                <a:spcPts val="0"/>
              </a:spcAft>
              <a:buNone/>
            </a:pPr>
            <a:r>
              <a:rPr lang="zh-TW" sz="1800"/>
              <a:t>劍橋雅思真題系列</a:t>
            </a:r>
            <a:endParaRPr sz="1800"/>
          </a:p>
          <a:p>
            <a:pPr indent="-324000" lvl="0" marL="432000" marR="0" rtl="0" algn="l">
              <a:spcBef>
                <a:spcPts val="1060"/>
              </a:spcBef>
              <a:spcAft>
                <a:spcPts val="0"/>
              </a:spcAft>
              <a:buClr>
                <a:srgbClr val="000000"/>
              </a:buClr>
              <a:buSzPts val="1080"/>
              <a:buFont typeface="Noto Sans Symbols"/>
              <a:buChar char="●"/>
            </a:pPr>
            <a:r>
              <a:rPr b="0" i="0" lang="zh-TW" sz="2400" u="none" cap="none" strike="noStrike">
                <a:latin typeface="Arial"/>
                <a:ea typeface="Arial"/>
                <a:cs typeface="Arial"/>
                <a:sym typeface="Arial"/>
              </a:rPr>
              <a:t>怎麼收集？</a:t>
            </a:r>
            <a:endParaRPr b="0" i="0" sz="2400" u="none" cap="none" strike="noStrike">
              <a:latin typeface="Arial"/>
              <a:ea typeface="Arial"/>
              <a:cs typeface="Arial"/>
              <a:sym typeface="Arial"/>
            </a:endParaRPr>
          </a:p>
          <a:p>
            <a:pPr indent="0" lvl="0" marL="0" marR="0" rtl="0" algn="l">
              <a:spcBef>
                <a:spcPts val="1060"/>
              </a:spcBef>
              <a:spcAft>
                <a:spcPts val="0"/>
              </a:spcAft>
              <a:buNone/>
            </a:pPr>
            <a:r>
              <a:rPr lang="zh-TW" sz="1800"/>
              <a:t>人工輸入範文</a:t>
            </a:r>
            <a:endParaRPr sz="1800"/>
          </a:p>
          <a:p>
            <a:pPr indent="-324000" lvl="0" marL="432000" marR="0" rtl="0" algn="l">
              <a:spcBef>
                <a:spcPts val="1060"/>
              </a:spcBef>
              <a:spcAft>
                <a:spcPts val="0"/>
              </a:spcAft>
              <a:buClr>
                <a:srgbClr val="000000"/>
              </a:buClr>
              <a:buSzPts val="1080"/>
              <a:buFont typeface="Noto Sans Symbols"/>
              <a:buChar char="●"/>
            </a:pPr>
            <a:r>
              <a:rPr b="0" i="0" lang="zh-TW" sz="2400" u="none" cap="none" strike="noStrike">
                <a:latin typeface="Arial"/>
                <a:ea typeface="Arial"/>
                <a:cs typeface="Arial"/>
                <a:sym typeface="Arial"/>
              </a:rPr>
              <a:t>怎麼知道量夠不夠？</a:t>
            </a:r>
            <a:endParaRPr b="0" i="0" sz="24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6"/>
          <p:cNvSpPr txBox="1"/>
          <p:nvPr/>
        </p:nvSpPr>
        <p:spPr>
          <a:xfrm>
            <a:off x="504000" y="225720"/>
            <a:ext cx="9071640" cy="946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h-TW" sz="3300" u="none" cap="none" strike="noStrike">
                <a:latin typeface="Arial"/>
                <a:ea typeface="Arial"/>
                <a:cs typeface="Arial"/>
                <a:sym typeface="Arial"/>
              </a:rPr>
              <a:t>Work flow</a:t>
            </a:r>
            <a:endParaRPr b="0" i="0" sz="3300" u="none" cap="none" strike="noStrike">
              <a:latin typeface="Arial"/>
              <a:ea typeface="Arial"/>
              <a:cs typeface="Arial"/>
              <a:sym typeface="Arial"/>
            </a:endParaRPr>
          </a:p>
        </p:txBody>
      </p:sp>
      <p:sp>
        <p:nvSpPr>
          <p:cNvPr id="256" name="Google Shape;256;p6"/>
          <p:cNvSpPr txBox="1"/>
          <p:nvPr/>
        </p:nvSpPr>
        <p:spPr>
          <a:xfrm>
            <a:off x="504000" y="1326600"/>
            <a:ext cx="9071640" cy="32882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080"/>
              <a:buFont typeface="Noto Sans Symbols"/>
              <a:buChar char="●"/>
            </a:pPr>
            <a:r>
              <a:rPr b="0" i="0" lang="zh-TW" sz="2400" u="none" cap="none" strike="noStrike">
                <a:latin typeface="Arial"/>
                <a:ea typeface="Arial"/>
                <a:cs typeface="Arial"/>
                <a:sym typeface="Arial"/>
              </a:rPr>
              <a:t>程式流程方塊圖</a:t>
            </a:r>
            <a:endParaRPr b="0" i="0" sz="2400" u="none" cap="none"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7"/>
          <p:cNvSpPr txBox="1"/>
          <p:nvPr/>
        </p:nvSpPr>
        <p:spPr>
          <a:xfrm>
            <a:off x="504000" y="225720"/>
            <a:ext cx="9071640" cy="946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h-TW" sz="3300" u="none" cap="none" strike="noStrike">
                <a:latin typeface="Arial"/>
                <a:ea typeface="Arial"/>
                <a:cs typeface="Arial"/>
                <a:sym typeface="Arial"/>
              </a:rPr>
              <a:t>Who did what in your team</a:t>
            </a:r>
            <a:endParaRPr b="0" i="0" sz="3300" u="none" cap="none" strike="noStrike">
              <a:latin typeface="Arial"/>
              <a:ea typeface="Arial"/>
              <a:cs typeface="Arial"/>
              <a:sym typeface="Arial"/>
            </a:endParaRPr>
          </a:p>
        </p:txBody>
      </p:sp>
      <p:sp>
        <p:nvSpPr>
          <p:cNvPr id="262" name="Google Shape;262;p7"/>
          <p:cNvSpPr txBox="1"/>
          <p:nvPr/>
        </p:nvSpPr>
        <p:spPr>
          <a:xfrm>
            <a:off x="504000" y="1326600"/>
            <a:ext cx="9071640" cy="32882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080"/>
              <a:buFont typeface="Noto Sans Symbols"/>
              <a:buChar char="●"/>
            </a:pPr>
            <a:r>
              <a:rPr b="0" i="0" lang="zh-TW" sz="2400" u="none" cap="none" strike="noStrike">
                <a:latin typeface="Arial"/>
                <a:ea typeface="Arial"/>
                <a:cs typeface="Arial"/>
                <a:sym typeface="Arial"/>
              </a:rPr>
              <a:t>請介紹你的組員工作分配</a:t>
            </a:r>
            <a:endParaRPr b="0" i="0" sz="240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8"/>
          <p:cNvSpPr txBox="1"/>
          <p:nvPr/>
        </p:nvSpPr>
        <p:spPr>
          <a:xfrm>
            <a:off x="1260000" y="5220000"/>
            <a:ext cx="7200000" cy="2948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h-TW" sz="1000" u="none" cap="none" strike="noStrike">
                <a:solidFill>
                  <a:srgbClr val="FFFFFF"/>
                </a:solidFill>
                <a:latin typeface="Arial"/>
                <a:ea typeface="Arial"/>
                <a:cs typeface="Arial"/>
                <a:sym typeface="Arial"/>
              </a:rPr>
              <a:t>This work is licensed under a Creative Commons Attribution-ShareAlike 3.0 Unported License.</a:t>
            </a:r>
            <a:br>
              <a:rPr b="0" i="0" lang="zh-TW" sz="1800" u="none" cap="none" strike="noStrike"/>
            </a:br>
            <a:r>
              <a:rPr b="0" i="0" lang="zh-TW" sz="1000" u="none" cap="none" strike="noStrike">
                <a:solidFill>
                  <a:srgbClr val="FFFFFF"/>
                </a:solidFill>
                <a:latin typeface="Arial"/>
                <a:ea typeface="Arial"/>
                <a:cs typeface="Arial"/>
                <a:sym typeface="Arial"/>
              </a:rPr>
              <a:t>It makes use of the works of Mateus Machado Luna.</a:t>
            </a:r>
            <a:endParaRPr b="0" i="0" sz="1000" u="none" cap="none" strike="noStrike">
              <a:solidFill>
                <a:srgbClr val="FFFFFF"/>
              </a:solidFill>
              <a:latin typeface="Arial"/>
              <a:ea typeface="Arial"/>
              <a:cs typeface="Arial"/>
              <a:sym typeface="Arial"/>
            </a:endParaRPr>
          </a:p>
        </p:txBody>
      </p:sp>
      <p:pic>
        <p:nvPicPr>
          <p:cNvPr id="268" name="Google Shape;268;p8"/>
          <p:cNvPicPr preferRelativeResize="0"/>
          <p:nvPr/>
        </p:nvPicPr>
        <p:blipFill rotWithShape="1">
          <a:blip r:embed="rId3">
            <a:alphaModFix/>
          </a:blip>
          <a:srcRect b="0" l="0" r="0" t="0"/>
          <a:stretch/>
        </p:blipFill>
        <p:spPr>
          <a:xfrm>
            <a:off x="1080000" y="5220000"/>
            <a:ext cx="837720" cy="294840"/>
          </a:xfrm>
          <a:prstGeom prst="rect">
            <a:avLst/>
          </a:prstGeom>
          <a:noFill/>
          <a:ln>
            <a:noFill/>
          </a:ln>
        </p:spPr>
      </p:pic>
      <p:sp>
        <p:nvSpPr>
          <p:cNvPr id="269" name="Google Shape;269;p8"/>
          <p:cNvSpPr txBox="1"/>
          <p:nvPr/>
        </p:nvSpPr>
        <p:spPr>
          <a:xfrm>
            <a:off x="1980000" y="2014200"/>
            <a:ext cx="5400000" cy="12258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i="0" lang="zh-TW" sz="8000" u="none" cap="none" strike="noStrike">
                <a:solidFill>
                  <a:srgbClr val="FFFFFF"/>
                </a:solidFill>
                <a:latin typeface="Arial"/>
                <a:ea typeface="Arial"/>
                <a:cs typeface="Arial"/>
                <a:sym typeface="Arial"/>
              </a:rPr>
              <a:t>Q &amp; A</a:t>
            </a:r>
            <a:endParaRPr b="0" i="0" sz="8000" u="none" cap="none" strike="noStrike">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2020-12-15T13:38:10Z</dcterms:created>
  <dc:creator>Peter Wolf</dc:creator>
</cp:coreProperties>
</file>