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300" r:id="rId3"/>
    <p:sldId id="301" r:id="rId4"/>
    <p:sldId id="303" r:id="rId5"/>
    <p:sldId id="274" r:id="rId6"/>
    <p:sldId id="302" r:id="rId7"/>
    <p:sldId id="304" r:id="rId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0"/>
      <p:bold r:id="rId11"/>
    </p:embeddedFont>
    <p:embeddedFont>
      <p:font typeface="Advent Pro" panose="02020500000000000000" charset="0"/>
      <p:regular r:id="rId12"/>
      <p:bold r:id="rId13"/>
    </p:embeddedFont>
    <p:embeddedFont>
      <p:font typeface="Advent Pro Medium" panose="02020500000000000000" charset="0"/>
      <p:regular r:id="rId14"/>
      <p:bold r:id="rId15"/>
    </p:embeddedFont>
    <p:embeddedFont>
      <p:font typeface="Righteous" panose="02020500000000000000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如螢幕大小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Righteous</vt:lpstr>
      <vt:lpstr>Advent Pro Medium</vt:lpstr>
      <vt:lpstr>Arial</vt:lpstr>
      <vt:lpstr>微軟正黑體</vt:lpstr>
      <vt:lpstr>Advent Pro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Who did what in your team?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Chihyu Huang</cp:lastModifiedBy>
  <cp:revision>11</cp:revision>
  <dcterms:modified xsi:type="dcterms:W3CDTF">2020-12-21T09:20:04Z</dcterms:modified>
</cp:coreProperties>
</file>