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300" r:id="rId3"/>
    <p:sldId id="301" r:id="rId4"/>
    <p:sldId id="303" r:id="rId5"/>
    <p:sldId id="274" r:id="rId6"/>
    <p:sldId id="315" r:id="rId7"/>
    <p:sldId id="309" r:id="rId8"/>
    <p:sldId id="312" r:id="rId9"/>
    <p:sldId id="314" r:id="rId10"/>
    <p:sldId id="313" r:id="rId11"/>
    <p:sldId id="305" r:id="rId12"/>
    <p:sldId id="306" r:id="rId13"/>
    <p:sldId id="307" r:id="rId14"/>
    <p:sldId id="308" r:id="rId15"/>
    <p:sldId id="304" r:id="rId16"/>
  </p:sldIdLst>
  <p:sldSz cx="9144000" cy="5143500" type="screen16x9"/>
  <p:notesSz cx="6858000" cy="9144000"/>
  <p:embeddedFontLst>
    <p:embeddedFont>
      <p:font typeface="Advent Pro" panose="02020500000000000000" charset="0"/>
      <p:regular r:id="rId18"/>
      <p:bold r:id="rId19"/>
    </p:embeddedFont>
    <p:embeddedFont>
      <p:font typeface="Advent Pro Medium" panose="02020500000000000000" charset="0"/>
      <p:regular r:id="rId20"/>
      <p:bold r:id="rId21"/>
    </p:embeddedFont>
    <p:embeddedFont>
      <p:font typeface="Nirmala UI Semilight" panose="020B0402040204020203" pitchFamily="34" charset="0"/>
      <p:regular r:id="rId22"/>
    </p:embeddedFont>
    <p:embeddedFont>
      <p:font typeface="Righteous" panose="02020500000000000000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微軟正黑體" panose="020B0604030504040204" pitchFamily="34" charset="-12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9DAD-CE24-40AE-9D65-589A71695943}">
  <a:tblStyle styleId="{E14A9DAD-CE24-40AE-9D65-589A71695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FE7E9-40F6-403E-A4BE-D4589E13F3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43FC2A-583D-4B91-983A-9EB583839D46}">
      <dgm:prSet phldrT="[文字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input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gm:t>
    </dgm:pt>
    <dgm:pt modelId="{BC0D5F80-5BC9-4792-8DC0-3833F104C0F6}" type="parTrans" cxnId="{BB648B41-22BC-4F31-945C-1CDBD955CD4D}">
      <dgm:prSet/>
      <dgm:spPr/>
      <dgm:t>
        <a:bodyPr/>
        <a:lstStyle/>
        <a:p>
          <a:endParaRPr lang="zh-TW" altLang="en-US"/>
        </a:p>
      </dgm:t>
    </dgm:pt>
    <dgm:pt modelId="{7CA67892-A046-438E-A4C9-F4FE6E4E0FE0}" type="sibTrans" cxnId="{BB648B41-22BC-4F31-945C-1CDBD955CD4D}">
      <dgm:prSet/>
      <dgm:spPr/>
      <dgm:t>
        <a:bodyPr/>
        <a:lstStyle/>
        <a:p>
          <a:endParaRPr lang="zh-TW" altLang="en-US"/>
        </a:p>
      </dgm:t>
    </dgm:pt>
    <dgm:pt modelId="{FE2C76ED-FAB8-4261-AA0B-8250E7C6AB32}">
      <dgm:prSet phldrT="[文字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output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gm:t>
    </dgm:pt>
    <dgm:pt modelId="{DE27195E-D86E-4E74-99E0-EDAFDFC0616F}" type="parTrans" cxnId="{8ADECCFB-24BF-4CF5-92A5-787C481B0605}">
      <dgm:prSet/>
      <dgm:spPr/>
      <dgm:t>
        <a:bodyPr/>
        <a:lstStyle/>
        <a:p>
          <a:endParaRPr lang="zh-TW" altLang="en-US"/>
        </a:p>
      </dgm:t>
    </dgm:pt>
    <dgm:pt modelId="{EC270093-2856-41CA-A18B-340130418B08}" type="sibTrans" cxnId="{8ADECCFB-24BF-4CF5-92A5-787C481B0605}">
      <dgm:prSet/>
      <dgm:spPr/>
      <dgm:t>
        <a:bodyPr/>
        <a:lstStyle/>
        <a:p>
          <a:endParaRPr lang="zh-TW" altLang="en-US"/>
        </a:p>
      </dgm:t>
    </dgm:pt>
    <dgm:pt modelId="{D8B7E752-7C46-4525-AE79-45B9E3374287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法律用語的替換</a:t>
          </a:r>
        </a:p>
      </dgm:t>
    </dgm:pt>
    <dgm:pt modelId="{4CFA4221-B117-4836-AE1E-BEA2541E558F}" type="parTrans" cxnId="{70247566-C78B-459F-9020-72985F697527}">
      <dgm:prSet/>
      <dgm:spPr/>
      <dgm:t>
        <a:bodyPr/>
        <a:lstStyle/>
        <a:p>
          <a:endParaRPr lang="zh-TW" altLang="en-US"/>
        </a:p>
      </dgm:t>
    </dgm:pt>
    <dgm:pt modelId="{824E83AD-BF95-4A93-84FE-80CB8FADD71E}" type="sibTrans" cxnId="{70247566-C78B-459F-9020-72985F697527}">
      <dgm:prSet/>
      <dgm:spPr/>
      <dgm:t>
        <a:bodyPr/>
        <a:lstStyle/>
        <a:p>
          <a:endParaRPr lang="zh-TW" altLang="en-US"/>
        </a:p>
      </dgm:t>
    </dgm:pt>
    <dgm:pt modelId="{7C7C674E-2C75-4755-AD7F-BA9A26058DC3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Word2vec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gm:t>
    </dgm:pt>
    <dgm:pt modelId="{96354346-7130-4CF6-B537-7493B358C868}" type="parTrans" cxnId="{3995A020-BD84-4065-B2B6-B5D7BF4477C9}">
      <dgm:prSet/>
      <dgm:spPr/>
      <dgm:t>
        <a:bodyPr/>
        <a:lstStyle/>
        <a:p>
          <a:endParaRPr lang="zh-TW" altLang="en-US"/>
        </a:p>
      </dgm:t>
    </dgm:pt>
    <dgm:pt modelId="{DC46D681-78B5-4A0A-9CD6-EDBB39164EF0}" type="sibTrans" cxnId="{3995A020-BD84-4065-B2B6-B5D7BF4477C9}">
      <dgm:prSet/>
      <dgm:spPr/>
      <dgm:t>
        <a:bodyPr/>
        <a:lstStyle/>
        <a:p>
          <a:endParaRPr lang="zh-TW" altLang="en-US"/>
        </a:p>
      </dgm:t>
    </dgm:pt>
    <dgm:pt modelId="{A50D1419-57A5-41E5-8694-9058A86ABD72}" type="pres">
      <dgm:prSet presAssocID="{682FE7E9-40F6-403E-A4BE-D4589E13F3E2}" presName="Name0" presStyleCnt="0">
        <dgm:presLayoutVars>
          <dgm:dir/>
          <dgm:resizeHandles val="exact"/>
        </dgm:presLayoutVars>
      </dgm:prSet>
      <dgm:spPr/>
    </dgm:pt>
    <dgm:pt modelId="{96B4CB27-0985-4881-BC78-560A717E4ACC}" type="pres">
      <dgm:prSet presAssocID="{9743FC2A-583D-4B91-983A-9EB583839D46}" presName="node" presStyleLbl="node1" presStyleIdx="0" presStyleCnt="4">
        <dgm:presLayoutVars>
          <dgm:bulletEnabled val="1"/>
        </dgm:presLayoutVars>
      </dgm:prSet>
      <dgm:spPr/>
    </dgm:pt>
    <dgm:pt modelId="{91B26250-FE89-4D44-AA6F-63099A0037E9}" type="pres">
      <dgm:prSet presAssocID="{7CA67892-A046-438E-A4C9-F4FE6E4E0FE0}" presName="sibTrans" presStyleLbl="sibTrans2D1" presStyleIdx="0" presStyleCnt="3"/>
      <dgm:spPr/>
    </dgm:pt>
    <dgm:pt modelId="{BEB1022D-A29C-47B8-AFE7-A74AB7B6A464}" type="pres">
      <dgm:prSet presAssocID="{7CA67892-A046-438E-A4C9-F4FE6E4E0FE0}" presName="connectorText" presStyleLbl="sibTrans2D1" presStyleIdx="0" presStyleCnt="3"/>
      <dgm:spPr/>
    </dgm:pt>
    <dgm:pt modelId="{FFEB7422-E402-430D-BC2E-CE25F4A1C67E}" type="pres">
      <dgm:prSet presAssocID="{7C7C674E-2C75-4755-AD7F-BA9A26058DC3}" presName="node" presStyleLbl="node1" presStyleIdx="1" presStyleCnt="4">
        <dgm:presLayoutVars>
          <dgm:bulletEnabled val="1"/>
        </dgm:presLayoutVars>
      </dgm:prSet>
      <dgm:spPr/>
    </dgm:pt>
    <dgm:pt modelId="{4F28FCDB-8EF6-4EB0-AA89-FF1126B2EEC8}" type="pres">
      <dgm:prSet presAssocID="{DC46D681-78B5-4A0A-9CD6-EDBB39164EF0}" presName="sibTrans" presStyleLbl="sibTrans2D1" presStyleIdx="1" presStyleCnt="3"/>
      <dgm:spPr/>
    </dgm:pt>
    <dgm:pt modelId="{A9DB5B70-C152-4D58-9D0E-569F9F47B11A}" type="pres">
      <dgm:prSet presAssocID="{DC46D681-78B5-4A0A-9CD6-EDBB39164EF0}" presName="connectorText" presStyleLbl="sibTrans2D1" presStyleIdx="1" presStyleCnt="3"/>
      <dgm:spPr/>
    </dgm:pt>
    <dgm:pt modelId="{04DE9AEB-21B2-4F56-AD91-E5AB4FB56386}" type="pres">
      <dgm:prSet presAssocID="{D8B7E752-7C46-4525-AE79-45B9E3374287}" presName="node" presStyleLbl="node1" presStyleIdx="2" presStyleCnt="4">
        <dgm:presLayoutVars>
          <dgm:bulletEnabled val="1"/>
        </dgm:presLayoutVars>
      </dgm:prSet>
      <dgm:spPr/>
    </dgm:pt>
    <dgm:pt modelId="{26F314A1-75AC-41C6-952B-B06855D52854}" type="pres">
      <dgm:prSet presAssocID="{824E83AD-BF95-4A93-84FE-80CB8FADD71E}" presName="sibTrans" presStyleLbl="sibTrans2D1" presStyleIdx="2" presStyleCnt="3"/>
      <dgm:spPr/>
    </dgm:pt>
    <dgm:pt modelId="{2B5B57B0-D536-4D0D-B7F3-FBB8D32956FF}" type="pres">
      <dgm:prSet presAssocID="{824E83AD-BF95-4A93-84FE-80CB8FADD71E}" presName="connectorText" presStyleLbl="sibTrans2D1" presStyleIdx="2" presStyleCnt="3"/>
      <dgm:spPr/>
    </dgm:pt>
    <dgm:pt modelId="{3DB1EF96-4CCD-4D99-A337-D7991D940CF4}" type="pres">
      <dgm:prSet presAssocID="{FE2C76ED-FAB8-4261-AA0B-8250E7C6AB32}" presName="node" presStyleLbl="node1" presStyleIdx="3" presStyleCnt="4">
        <dgm:presLayoutVars>
          <dgm:bulletEnabled val="1"/>
        </dgm:presLayoutVars>
      </dgm:prSet>
      <dgm:spPr/>
    </dgm:pt>
  </dgm:ptLst>
  <dgm:cxnLst>
    <dgm:cxn modelId="{5827490A-3DE8-4E4A-940D-9AC3A9382B3D}" type="presOf" srcId="{DC46D681-78B5-4A0A-9CD6-EDBB39164EF0}" destId="{A9DB5B70-C152-4D58-9D0E-569F9F47B11A}" srcOrd="1" destOrd="0" presId="urn:microsoft.com/office/officeart/2005/8/layout/process1"/>
    <dgm:cxn modelId="{3995A020-BD84-4065-B2B6-B5D7BF4477C9}" srcId="{682FE7E9-40F6-403E-A4BE-D4589E13F3E2}" destId="{7C7C674E-2C75-4755-AD7F-BA9A26058DC3}" srcOrd="1" destOrd="0" parTransId="{96354346-7130-4CF6-B537-7493B358C868}" sibTransId="{DC46D681-78B5-4A0A-9CD6-EDBB39164EF0}"/>
    <dgm:cxn modelId="{BB648B41-22BC-4F31-945C-1CDBD955CD4D}" srcId="{682FE7E9-40F6-403E-A4BE-D4589E13F3E2}" destId="{9743FC2A-583D-4B91-983A-9EB583839D46}" srcOrd="0" destOrd="0" parTransId="{BC0D5F80-5BC9-4792-8DC0-3833F104C0F6}" sibTransId="{7CA67892-A046-438E-A4C9-F4FE6E4E0FE0}"/>
    <dgm:cxn modelId="{70247566-C78B-459F-9020-72985F697527}" srcId="{682FE7E9-40F6-403E-A4BE-D4589E13F3E2}" destId="{D8B7E752-7C46-4525-AE79-45B9E3374287}" srcOrd="2" destOrd="0" parTransId="{4CFA4221-B117-4836-AE1E-BEA2541E558F}" sibTransId="{824E83AD-BF95-4A93-84FE-80CB8FADD71E}"/>
    <dgm:cxn modelId="{AD87F84D-EA54-45B5-8BAF-D6A021A878FD}" type="presOf" srcId="{9743FC2A-583D-4B91-983A-9EB583839D46}" destId="{96B4CB27-0985-4881-BC78-560A717E4ACC}" srcOrd="0" destOrd="0" presId="urn:microsoft.com/office/officeart/2005/8/layout/process1"/>
    <dgm:cxn modelId="{33A7F983-7F40-49EB-A1BB-FF9A566AB52E}" type="presOf" srcId="{7CA67892-A046-438E-A4C9-F4FE6E4E0FE0}" destId="{BEB1022D-A29C-47B8-AFE7-A74AB7B6A464}" srcOrd="1" destOrd="0" presId="urn:microsoft.com/office/officeart/2005/8/layout/process1"/>
    <dgm:cxn modelId="{3511B18A-FA64-43A8-BBFE-B88249523B6A}" type="presOf" srcId="{682FE7E9-40F6-403E-A4BE-D4589E13F3E2}" destId="{A50D1419-57A5-41E5-8694-9058A86ABD72}" srcOrd="0" destOrd="0" presId="urn:microsoft.com/office/officeart/2005/8/layout/process1"/>
    <dgm:cxn modelId="{9825CCA6-11D0-416E-ABB3-C774C685FC44}" type="presOf" srcId="{824E83AD-BF95-4A93-84FE-80CB8FADD71E}" destId="{26F314A1-75AC-41C6-952B-B06855D52854}" srcOrd="0" destOrd="0" presId="urn:microsoft.com/office/officeart/2005/8/layout/process1"/>
    <dgm:cxn modelId="{1C6E22AF-37F6-4C35-9E8A-69FF2BD1C663}" type="presOf" srcId="{DC46D681-78B5-4A0A-9CD6-EDBB39164EF0}" destId="{4F28FCDB-8EF6-4EB0-AA89-FF1126B2EEC8}" srcOrd="0" destOrd="0" presId="urn:microsoft.com/office/officeart/2005/8/layout/process1"/>
    <dgm:cxn modelId="{8B3F85BF-FE33-4B6A-B393-F25CD445924A}" type="presOf" srcId="{FE2C76ED-FAB8-4261-AA0B-8250E7C6AB32}" destId="{3DB1EF96-4CCD-4D99-A337-D7991D940CF4}" srcOrd="0" destOrd="0" presId="urn:microsoft.com/office/officeart/2005/8/layout/process1"/>
    <dgm:cxn modelId="{A7A582CD-EA93-491D-8364-3273C980E2BF}" type="presOf" srcId="{7CA67892-A046-438E-A4C9-F4FE6E4E0FE0}" destId="{91B26250-FE89-4D44-AA6F-63099A0037E9}" srcOrd="0" destOrd="0" presId="urn:microsoft.com/office/officeart/2005/8/layout/process1"/>
    <dgm:cxn modelId="{B334A1D1-DC63-4175-919A-5FC7B5BA7D24}" type="presOf" srcId="{7C7C674E-2C75-4755-AD7F-BA9A26058DC3}" destId="{FFEB7422-E402-430D-BC2E-CE25F4A1C67E}" srcOrd="0" destOrd="0" presId="urn:microsoft.com/office/officeart/2005/8/layout/process1"/>
    <dgm:cxn modelId="{8BAF5FE1-A550-4986-BC41-B8E712CD8A8D}" type="presOf" srcId="{D8B7E752-7C46-4525-AE79-45B9E3374287}" destId="{04DE9AEB-21B2-4F56-AD91-E5AB4FB56386}" srcOrd="0" destOrd="0" presId="urn:microsoft.com/office/officeart/2005/8/layout/process1"/>
    <dgm:cxn modelId="{388C7AF6-55EC-467B-B9AE-709855905586}" type="presOf" srcId="{824E83AD-BF95-4A93-84FE-80CB8FADD71E}" destId="{2B5B57B0-D536-4D0D-B7F3-FBB8D32956FF}" srcOrd="1" destOrd="0" presId="urn:microsoft.com/office/officeart/2005/8/layout/process1"/>
    <dgm:cxn modelId="{8ADECCFB-24BF-4CF5-92A5-787C481B0605}" srcId="{682FE7E9-40F6-403E-A4BE-D4589E13F3E2}" destId="{FE2C76ED-FAB8-4261-AA0B-8250E7C6AB32}" srcOrd="3" destOrd="0" parTransId="{DE27195E-D86E-4E74-99E0-EDAFDFC0616F}" sibTransId="{EC270093-2856-41CA-A18B-340130418B08}"/>
    <dgm:cxn modelId="{2874F62C-44F3-487D-A752-B68BC230670C}" type="presParOf" srcId="{A50D1419-57A5-41E5-8694-9058A86ABD72}" destId="{96B4CB27-0985-4881-BC78-560A717E4ACC}" srcOrd="0" destOrd="0" presId="urn:microsoft.com/office/officeart/2005/8/layout/process1"/>
    <dgm:cxn modelId="{A8E31491-6B07-4376-8571-F820D758553B}" type="presParOf" srcId="{A50D1419-57A5-41E5-8694-9058A86ABD72}" destId="{91B26250-FE89-4D44-AA6F-63099A0037E9}" srcOrd="1" destOrd="0" presId="urn:microsoft.com/office/officeart/2005/8/layout/process1"/>
    <dgm:cxn modelId="{33388FC1-DA91-4D49-BBFF-1ADD8FC0EB1B}" type="presParOf" srcId="{91B26250-FE89-4D44-AA6F-63099A0037E9}" destId="{BEB1022D-A29C-47B8-AFE7-A74AB7B6A464}" srcOrd="0" destOrd="0" presId="urn:microsoft.com/office/officeart/2005/8/layout/process1"/>
    <dgm:cxn modelId="{2794BF39-9B41-49E1-8992-279FABF9B814}" type="presParOf" srcId="{A50D1419-57A5-41E5-8694-9058A86ABD72}" destId="{FFEB7422-E402-430D-BC2E-CE25F4A1C67E}" srcOrd="2" destOrd="0" presId="urn:microsoft.com/office/officeart/2005/8/layout/process1"/>
    <dgm:cxn modelId="{05E5AB4A-C340-42E6-B867-3B5F51EEA715}" type="presParOf" srcId="{A50D1419-57A5-41E5-8694-9058A86ABD72}" destId="{4F28FCDB-8EF6-4EB0-AA89-FF1126B2EEC8}" srcOrd="3" destOrd="0" presId="urn:microsoft.com/office/officeart/2005/8/layout/process1"/>
    <dgm:cxn modelId="{3DC72818-E610-4775-A5A8-5A31134289F7}" type="presParOf" srcId="{4F28FCDB-8EF6-4EB0-AA89-FF1126B2EEC8}" destId="{A9DB5B70-C152-4D58-9D0E-569F9F47B11A}" srcOrd="0" destOrd="0" presId="urn:microsoft.com/office/officeart/2005/8/layout/process1"/>
    <dgm:cxn modelId="{3C2050B6-3AD7-43D4-A612-634B4F13E484}" type="presParOf" srcId="{A50D1419-57A5-41E5-8694-9058A86ABD72}" destId="{04DE9AEB-21B2-4F56-AD91-E5AB4FB56386}" srcOrd="4" destOrd="0" presId="urn:microsoft.com/office/officeart/2005/8/layout/process1"/>
    <dgm:cxn modelId="{6D262163-A9A3-4E4B-89F3-DADA8F0F1414}" type="presParOf" srcId="{A50D1419-57A5-41E5-8694-9058A86ABD72}" destId="{26F314A1-75AC-41C6-952B-B06855D52854}" srcOrd="5" destOrd="0" presId="urn:microsoft.com/office/officeart/2005/8/layout/process1"/>
    <dgm:cxn modelId="{97DDE21F-5A09-4DC5-AB75-E76ADBAEBE97}" type="presParOf" srcId="{26F314A1-75AC-41C6-952B-B06855D52854}" destId="{2B5B57B0-D536-4D0D-B7F3-FBB8D32956FF}" srcOrd="0" destOrd="0" presId="urn:microsoft.com/office/officeart/2005/8/layout/process1"/>
    <dgm:cxn modelId="{B82F1837-A78D-4C54-A563-F40D40A0A223}" type="presParOf" srcId="{A50D1419-57A5-41E5-8694-9058A86ABD72}" destId="{3DB1EF96-4CCD-4D99-A337-D7991D940CF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4CB27-0985-4881-BC78-560A717E4ACC}">
      <dsp:nvSpPr>
        <dsp:cNvPr id="0" name=""/>
        <dsp:cNvSpPr/>
      </dsp:nvSpPr>
      <dsp:spPr>
        <a:xfrm>
          <a:off x="2678" y="1614732"/>
          <a:ext cx="1171277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input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sp:txBody>
      <dsp:txXfrm>
        <a:off x="27121" y="1639175"/>
        <a:ext cx="1122391" cy="785649"/>
      </dsp:txXfrm>
    </dsp:sp>
    <dsp:sp modelId="{91B26250-FE89-4D44-AA6F-63099A0037E9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1291083" y="1944856"/>
        <a:ext cx="173817" cy="174286"/>
      </dsp:txXfrm>
    </dsp:sp>
    <dsp:sp modelId="{FFEB7422-E402-430D-BC2E-CE25F4A1C67E}">
      <dsp:nvSpPr>
        <dsp:cNvPr id="0" name=""/>
        <dsp:cNvSpPr/>
      </dsp:nvSpPr>
      <dsp:spPr>
        <a:xfrm>
          <a:off x="1642467" y="1614732"/>
          <a:ext cx="1171277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Word2vec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sp:txBody>
      <dsp:txXfrm>
        <a:off x="1666910" y="1639175"/>
        <a:ext cx="1122391" cy="785649"/>
      </dsp:txXfrm>
    </dsp:sp>
    <dsp:sp modelId="{4F28FCDB-8EF6-4EB0-AA89-FF1126B2EEC8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2930872" y="1944856"/>
        <a:ext cx="173817" cy="174286"/>
      </dsp:txXfrm>
    </dsp:sp>
    <dsp:sp modelId="{04DE9AEB-21B2-4F56-AD91-E5AB4FB56386}">
      <dsp:nvSpPr>
        <dsp:cNvPr id="0" name=""/>
        <dsp:cNvSpPr/>
      </dsp:nvSpPr>
      <dsp:spPr>
        <a:xfrm>
          <a:off x="3282255" y="1614732"/>
          <a:ext cx="1171277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法律用語的替換</a:t>
          </a:r>
        </a:p>
      </dsp:txBody>
      <dsp:txXfrm>
        <a:off x="3306698" y="1639175"/>
        <a:ext cx="1122391" cy="785649"/>
      </dsp:txXfrm>
    </dsp:sp>
    <dsp:sp modelId="{26F314A1-75AC-41C6-952B-B06855D52854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4570660" y="1944856"/>
        <a:ext cx="173817" cy="174286"/>
      </dsp:txXfrm>
    </dsp:sp>
    <dsp:sp modelId="{3DB1EF96-4CCD-4D99-A337-D7991D940CF4}">
      <dsp:nvSpPr>
        <dsp:cNvPr id="0" name=""/>
        <dsp:cNvSpPr/>
      </dsp:nvSpPr>
      <dsp:spPr>
        <a:xfrm>
          <a:off x="4922043" y="1614732"/>
          <a:ext cx="1171277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output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sp:txBody>
      <dsp:txXfrm>
        <a:off x="4946486" y="1639175"/>
        <a:ext cx="1122391" cy="78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81f4c5d6_0_24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81f4c5d6_0_24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97232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97232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189723225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189723225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3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2808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062025" y="1948750"/>
            <a:ext cx="28080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>
            <a:off x="7267943" y="-857977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10800000">
            <a:off x="7060750" y="-93962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7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ctrTitle" idx="2"/>
          </p:nvPr>
        </p:nvSpPr>
        <p:spPr>
          <a:xfrm>
            <a:off x="11016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1016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ctrTitle" idx="3"/>
          </p:nvPr>
        </p:nvSpPr>
        <p:spPr>
          <a:xfrm>
            <a:off x="35308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308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ctrTitle" idx="5"/>
          </p:nvPr>
        </p:nvSpPr>
        <p:spPr>
          <a:xfrm>
            <a:off x="59600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600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ONE_COLUMN_TEXT_1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4374084" y="-72325"/>
            <a:ext cx="5040491" cy="5349300"/>
            <a:chOff x="4297884" y="-72325"/>
            <a:chExt cx="5040491" cy="5349300"/>
          </a:xfrm>
        </p:grpSpPr>
        <p:sp>
          <p:nvSpPr>
            <p:cNvPr id="175" name="Google Shape;175;p20"/>
            <p:cNvSpPr/>
            <p:nvPr/>
          </p:nvSpPr>
          <p:spPr>
            <a:xfrm rot="5400000">
              <a:off x="2759613" y="1477371"/>
              <a:ext cx="5292108" cy="2215566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09575" y="-72325"/>
              <a:ext cx="3028800" cy="53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1352035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5417364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ONE_COLUMN_TEXT_1_5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1" r:id="rId5"/>
    <p:sldLayoutId id="2147483666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All.aspx?pcode=B0000001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/>
          </p:nvPr>
        </p:nvSpPr>
        <p:spPr>
          <a:xfrm>
            <a:off x="4287675" y="2221350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法律條文白話化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"/>
          </p:nvPr>
        </p:nvSpPr>
        <p:spPr>
          <a:xfrm>
            <a:off x="4701075" y="2922150"/>
            <a:ext cx="3860364" cy="143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</a:rPr>
              <a:t>D</a:t>
            </a:r>
            <a:r>
              <a:rPr lang="en" dirty="0">
                <a:ea typeface="微軟正黑體" panose="020B0604030504040204" pitchFamily="34" charset="-120"/>
              </a:rPr>
              <a:t>eadline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40947012S</a:t>
            </a:r>
            <a:r>
              <a:rPr lang="zh-TW" altLang="en-US" dirty="0">
                <a:ea typeface="微軟正黑體" panose="020B0604030504040204" pitchFamily="34" charset="-120"/>
              </a:rPr>
              <a:t>黃至瑜</a:t>
            </a:r>
            <a:r>
              <a:rPr lang="en-US" altLang="zh-TW" dirty="0">
                <a:ea typeface="微軟正黑體" panose="020B0604030504040204" pitchFamily="34" charset="-120"/>
              </a:rPr>
              <a:t>. 40947013S</a:t>
            </a:r>
            <a:r>
              <a:rPr lang="zh-TW" altLang="en-US" dirty="0">
                <a:ea typeface="微軟正黑體" panose="020B0604030504040204" pitchFamily="34" charset="-120"/>
              </a:rPr>
              <a:t>孫韻婷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40947019S</a:t>
            </a:r>
            <a:r>
              <a:rPr lang="zh-TW" altLang="en-US" dirty="0">
                <a:ea typeface="微軟正黑體" panose="020B0604030504040204" pitchFamily="34" charset="-120"/>
              </a:rPr>
              <a:t>彭安慈</a:t>
            </a:r>
            <a:r>
              <a:rPr lang="en-US" altLang="zh-TW" dirty="0">
                <a:ea typeface="微軟正黑體" panose="020B0604030504040204" pitchFamily="34" charset="-120"/>
              </a:rPr>
              <a:t>. 40947036S</a:t>
            </a:r>
            <a:r>
              <a:rPr lang="zh-TW" altLang="en-US" dirty="0">
                <a:ea typeface="微軟正黑體" panose="020B0604030504040204" pitchFamily="34" charset="-120"/>
              </a:rPr>
              <a:t>林彤頤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40947067S</a:t>
            </a:r>
            <a:r>
              <a:rPr lang="zh-TW" altLang="en-US" dirty="0">
                <a:ea typeface="微軟正黑體" panose="020B0604030504040204" pitchFamily="34" charset="-120"/>
              </a:rPr>
              <a:t>丁語婕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0106CA-1773-4449-8FAA-DAA31094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2"/>
          <a:stretch/>
        </p:blipFill>
        <p:spPr>
          <a:xfrm>
            <a:off x="888275" y="1093035"/>
            <a:ext cx="7367451" cy="29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436400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可以舉例怎樣是文言怎樣是白話嗎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049" y="967400"/>
            <a:ext cx="5438818" cy="2163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文言：較拗口或無法理解原意的字詞。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白話：生活化且較口語的字詞。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8E340A-BD98-4F67-B070-937C38D72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3919"/>
              </p:ext>
            </p:extLst>
          </p:nvPr>
        </p:nvGraphicFramePr>
        <p:xfrm>
          <a:off x="1409047" y="2290173"/>
          <a:ext cx="6096000" cy="741680"/>
        </p:xfrm>
        <a:graphic>
          <a:graphicData uri="http://schemas.openxmlformats.org/drawingml/2006/table">
            <a:tbl>
              <a:tblPr firstRow="1" bandRow="1">
                <a:tableStyleId>{E14A9DAD-CE24-40AE-9D65-589A71695943}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1876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724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08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必須、沒選擇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可以、都行、有選擇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不可以、沒選擇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如果把一個艱深的詞替換成它的解釋，會不會造成句子長度加長、結構複雜化反而造成閱讀困難化？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期望做成加註的方式。類似國文課文中的註釋一樣，增加字詞的解釋。</a:t>
            </a:r>
          </a:p>
        </p:txBody>
      </p:sp>
    </p:spTree>
    <p:extLst>
      <p:ext uri="{BB962C8B-B14F-4D97-AF65-F5344CB8AC3E}">
        <p14:creationId xmlns:p14="http://schemas.microsoft.com/office/powerpoint/2010/main" val="28117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法律有很多面向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民法 刑法等等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，請問目前會考慮先做哪一個？為什麼？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另外會以什麼方法推廣給大眾呢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目前會想先做民法，因為這是民眾最常接觸到的法律。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49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如何避免白話文法條與原法條解釋不同造成的問題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使用定義解釋時，要使用確定已經被定義過的解釋。</a:t>
            </a:r>
          </a:p>
        </p:txBody>
      </p:sp>
    </p:spTree>
    <p:extLst>
      <p:ext uri="{BB962C8B-B14F-4D97-AF65-F5344CB8AC3E}">
        <p14:creationId xmlns:p14="http://schemas.microsoft.com/office/powerpoint/2010/main" val="301677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50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6405037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did what in your team?</a:t>
            </a:r>
            <a:endParaRPr sz="3600" dirty="0"/>
          </a:p>
        </p:txBody>
      </p:sp>
      <p:sp>
        <p:nvSpPr>
          <p:cNvPr id="3917" name="Google Shape;3917;p50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林彤頤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8" name="Google Shape;3918;p50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9" name="Google Shape;3919;p50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丁語婕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0" name="Google Shape;3920;p50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3" name="Google Shape;3923;p50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黃至瑜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4" name="Google Shape;3924;p50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5" name="Google Shape;3925;p50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孫韻婷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6" name="Google Shape;3926;p50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7" name="Google Shape;3927;p50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彭安慈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8" name="Google Shape;3928;p50"/>
          <p:cNvSpPr txBox="1">
            <a:spLocks noGrp="1"/>
          </p:cNvSpPr>
          <p:nvPr>
            <p:ph type="subTitle" idx="15"/>
          </p:nvPr>
        </p:nvSpPr>
        <p:spPr>
          <a:xfrm>
            <a:off x="5960000" y="2222773"/>
            <a:ext cx="2082300" cy="76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73" name="Google Shape;3973;p50"/>
          <p:cNvCxnSpPr/>
          <p:nvPr/>
        </p:nvCxnSpPr>
        <p:spPr>
          <a:xfrm rot="10800000">
            <a:off x="-810725" y="967400"/>
            <a:ext cx="36048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5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534427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What is the problem?</a:t>
            </a:r>
            <a:endParaRPr sz="36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885085" y="2463643"/>
            <a:ext cx="3964932" cy="6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解決法律條文不易理解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06164" y="1621343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 rot="10800000">
            <a:off x="-838275" y="967400"/>
            <a:ext cx="3684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3892;p66">
            <a:extLst>
              <a:ext uri="{FF2B5EF4-FFF2-40B4-BE49-F238E27FC236}">
                <a16:creationId xmlns:a16="http://schemas.microsoft.com/office/drawing/2014/main" id="{56504A4F-AF7E-4308-9A36-7D87F1A85590}"/>
              </a:ext>
            </a:extLst>
          </p:cNvPr>
          <p:cNvGrpSpPr/>
          <p:nvPr/>
        </p:nvGrpSpPr>
        <p:grpSpPr>
          <a:xfrm>
            <a:off x="1120001" y="1805648"/>
            <a:ext cx="2363425" cy="2222489"/>
            <a:chOff x="4891198" y="2925108"/>
            <a:chExt cx="334634" cy="334634"/>
          </a:xfrm>
        </p:grpSpPr>
        <p:sp>
          <p:nvSpPr>
            <p:cNvPr id="18" name="Google Shape;13893;p66">
              <a:extLst>
                <a:ext uri="{FF2B5EF4-FFF2-40B4-BE49-F238E27FC236}">
                  <a16:creationId xmlns:a16="http://schemas.microsoft.com/office/drawing/2014/main" id="{C86B0885-F27D-4D70-9B49-70624B5DF2A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94;p66">
              <a:extLst>
                <a:ext uri="{FF2B5EF4-FFF2-40B4-BE49-F238E27FC236}">
                  <a16:creationId xmlns:a16="http://schemas.microsoft.com/office/drawing/2014/main" id="{2C732472-C0DD-4618-A32A-03D037431518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95;p66">
              <a:extLst>
                <a:ext uri="{FF2B5EF4-FFF2-40B4-BE49-F238E27FC236}">
                  <a16:creationId xmlns:a16="http://schemas.microsoft.com/office/drawing/2014/main" id="{55947CC5-6569-4A14-B855-C6B073CE397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6;p66">
              <a:extLst>
                <a:ext uri="{FF2B5EF4-FFF2-40B4-BE49-F238E27FC236}">
                  <a16:creationId xmlns:a16="http://schemas.microsoft.com/office/drawing/2014/main" id="{CB1A71C8-78C1-41CD-BE1F-AB85FF6205A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7;p66">
              <a:extLst>
                <a:ext uri="{FF2B5EF4-FFF2-40B4-BE49-F238E27FC236}">
                  <a16:creationId xmlns:a16="http://schemas.microsoft.com/office/drawing/2014/main" id="{E9F4377B-3B9A-4ADE-99AB-765F1F1C9510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98;p66">
              <a:extLst>
                <a:ext uri="{FF2B5EF4-FFF2-40B4-BE49-F238E27FC236}">
                  <a16:creationId xmlns:a16="http://schemas.microsoft.com/office/drawing/2014/main" id="{AC3DDD5C-C298-44E0-AE5C-B1927597EED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99;p66">
              <a:extLst>
                <a:ext uri="{FF2B5EF4-FFF2-40B4-BE49-F238E27FC236}">
                  <a16:creationId xmlns:a16="http://schemas.microsoft.com/office/drawing/2014/main" id="{955171A1-17BA-4E86-A414-1A6D07AC9E9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00;p66">
              <a:extLst>
                <a:ext uri="{FF2B5EF4-FFF2-40B4-BE49-F238E27FC236}">
                  <a16:creationId xmlns:a16="http://schemas.microsoft.com/office/drawing/2014/main" id="{C3B1512B-CFF3-4421-B003-100A2D95CF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6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53544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Why this is important?</a:t>
            </a:r>
            <a:endParaRPr sz="3600" dirty="0"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-838375" y="967400"/>
            <a:ext cx="533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3"/>
          <p:cNvSpPr txBox="1">
            <a:spLocks noGrp="1"/>
          </p:cNvSpPr>
          <p:nvPr>
            <p:ph type="ctrTitle" idx="2"/>
          </p:nvPr>
        </p:nvSpPr>
        <p:spPr>
          <a:xfrm>
            <a:off x="1101613" y="2824191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1"/>
          </p:nvPr>
        </p:nvSpPr>
        <p:spPr>
          <a:xfrm>
            <a:off x="1192914" y="3289482"/>
            <a:ext cx="1899698" cy="105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法律條文寫的很複雜，希望可以讓大眾都能輕易了解法律。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ctrTitle" idx="3"/>
          </p:nvPr>
        </p:nvSpPr>
        <p:spPr>
          <a:xfrm>
            <a:off x="3530850" y="2785873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3583964" y="3289482"/>
            <a:ext cx="19622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每個人都應該了解自己的權力，才不會在不知不覺中造成損失或是侵害他人的權力。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ctrTitle" idx="5"/>
          </p:nvPr>
        </p:nvSpPr>
        <p:spPr>
          <a:xfrm>
            <a:off x="5978180" y="27773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值得被解決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5747902" y="3289482"/>
            <a:ext cx="2903781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一般民事訴訟需要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個月收到開庭通知，而等到一級審級判決通常需要十個月左右，若能減少案件數量，便能加快結案速度，減少法院人力消耗，也節省民眾時間。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有時民眾造成誤告，不但法官需要花時間解釋，也造成金錢上的浪費。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4" name="Google Shape;324;p33"/>
          <p:cNvSpPr/>
          <p:nvPr/>
        </p:nvSpPr>
        <p:spPr>
          <a:xfrm rot="10800000">
            <a:off x="1442155" y="136562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3920376" y="1365622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 rot="10800000">
            <a:off x="6335851" y="1358558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313346" y="1727445"/>
            <a:ext cx="517207" cy="565753"/>
            <a:chOff x="4487750" y="2610425"/>
            <a:chExt cx="487150" cy="532875"/>
          </a:xfrm>
        </p:grpSpPr>
        <p:sp>
          <p:nvSpPr>
            <p:cNvPr id="328" name="Google Shape;328;p33"/>
            <p:cNvSpPr/>
            <p:nvPr/>
          </p:nvSpPr>
          <p:spPr>
            <a:xfrm>
              <a:off x="4487750" y="2610425"/>
              <a:ext cx="487150" cy="532875"/>
            </a:xfrm>
            <a:custGeom>
              <a:avLst/>
              <a:gdLst/>
              <a:ahLst/>
              <a:cxnLst/>
              <a:rect l="l" t="t" r="r" b="b"/>
              <a:pathLst>
                <a:path w="19486" h="21315" extrusionOk="0">
                  <a:moveTo>
                    <a:pt x="11477" y="834"/>
                  </a:moveTo>
                  <a:cubicBezTo>
                    <a:pt x="13412" y="835"/>
                    <a:pt x="15207" y="1848"/>
                    <a:pt x="16208" y="3505"/>
                  </a:cubicBezTo>
                  <a:cubicBezTo>
                    <a:pt x="14939" y="2687"/>
                    <a:pt x="13461" y="2253"/>
                    <a:pt x="11952" y="2253"/>
                  </a:cubicBezTo>
                  <a:lnTo>
                    <a:pt x="7607" y="2253"/>
                  </a:lnTo>
                  <a:cubicBezTo>
                    <a:pt x="7605" y="2253"/>
                    <a:pt x="7602" y="2253"/>
                    <a:pt x="7600" y="2253"/>
                  </a:cubicBezTo>
                  <a:cubicBezTo>
                    <a:pt x="6070" y="2253"/>
                    <a:pt x="4572" y="2702"/>
                    <a:pt x="3293" y="3542"/>
                  </a:cubicBezTo>
                  <a:cubicBezTo>
                    <a:pt x="3272" y="3555"/>
                    <a:pt x="3251" y="3569"/>
                    <a:pt x="3230" y="3584"/>
                  </a:cubicBezTo>
                  <a:cubicBezTo>
                    <a:pt x="3463" y="3185"/>
                    <a:pt x="3745" y="2815"/>
                    <a:pt x="4069" y="2486"/>
                  </a:cubicBezTo>
                  <a:cubicBezTo>
                    <a:pt x="5109" y="1433"/>
                    <a:pt x="6528" y="837"/>
                    <a:pt x="8010" y="834"/>
                  </a:cubicBezTo>
                  <a:close/>
                  <a:moveTo>
                    <a:pt x="7600" y="3086"/>
                  </a:moveTo>
                  <a:cubicBezTo>
                    <a:pt x="7602" y="3086"/>
                    <a:pt x="7605" y="3086"/>
                    <a:pt x="7607" y="3086"/>
                  </a:cubicBezTo>
                  <a:lnTo>
                    <a:pt x="8806" y="3086"/>
                  </a:lnTo>
                  <a:lnTo>
                    <a:pt x="3556" y="8337"/>
                  </a:lnTo>
                  <a:lnTo>
                    <a:pt x="3263" y="8009"/>
                  </a:lnTo>
                  <a:cubicBezTo>
                    <a:pt x="2817" y="7505"/>
                    <a:pt x="2589" y="6846"/>
                    <a:pt x="2631" y="6174"/>
                  </a:cubicBezTo>
                  <a:cubicBezTo>
                    <a:pt x="2680" y="5390"/>
                    <a:pt x="3099" y="4666"/>
                    <a:pt x="3751" y="4239"/>
                  </a:cubicBezTo>
                  <a:cubicBezTo>
                    <a:pt x="4894" y="3487"/>
                    <a:pt x="6231" y="3086"/>
                    <a:pt x="7600" y="3086"/>
                  </a:cubicBezTo>
                  <a:close/>
                  <a:moveTo>
                    <a:pt x="11953" y="3086"/>
                  </a:moveTo>
                  <a:cubicBezTo>
                    <a:pt x="12641" y="3086"/>
                    <a:pt x="13325" y="3187"/>
                    <a:pt x="13984" y="3385"/>
                  </a:cubicBezTo>
                  <a:lnTo>
                    <a:pt x="12463" y="4906"/>
                  </a:lnTo>
                  <a:cubicBezTo>
                    <a:pt x="12300" y="5069"/>
                    <a:pt x="12300" y="5332"/>
                    <a:pt x="12463" y="5495"/>
                  </a:cubicBezTo>
                  <a:cubicBezTo>
                    <a:pt x="12544" y="5576"/>
                    <a:pt x="12650" y="5617"/>
                    <a:pt x="12757" y="5617"/>
                  </a:cubicBezTo>
                  <a:cubicBezTo>
                    <a:pt x="12863" y="5617"/>
                    <a:pt x="12970" y="5576"/>
                    <a:pt x="13051" y="5495"/>
                  </a:cubicBezTo>
                  <a:lnTo>
                    <a:pt x="14840" y="3706"/>
                  </a:lnTo>
                  <a:cubicBezTo>
                    <a:pt x="15165" y="3853"/>
                    <a:pt x="15479" y="4024"/>
                    <a:pt x="15778" y="4217"/>
                  </a:cubicBezTo>
                  <a:cubicBezTo>
                    <a:pt x="16449" y="4653"/>
                    <a:pt x="16866" y="5400"/>
                    <a:pt x="16893" y="6217"/>
                  </a:cubicBezTo>
                  <a:cubicBezTo>
                    <a:pt x="16916" y="6859"/>
                    <a:pt x="16691" y="7487"/>
                    <a:pt x="16262" y="7967"/>
                  </a:cubicBezTo>
                  <a:lnTo>
                    <a:pt x="14692" y="9727"/>
                  </a:lnTo>
                  <a:cubicBezTo>
                    <a:pt x="14398" y="10056"/>
                    <a:pt x="13980" y="10241"/>
                    <a:pt x="13546" y="10241"/>
                  </a:cubicBezTo>
                  <a:cubicBezTo>
                    <a:pt x="13474" y="10241"/>
                    <a:pt x="13401" y="10236"/>
                    <a:pt x="13328" y="10225"/>
                  </a:cubicBezTo>
                  <a:cubicBezTo>
                    <a:pt x="12818" y="10153"/>
                    <a:pt x="12379" y="9829"/>
                    <a:pt x="12158" y="9364"/>
                  </a:cubicBezTo>
                  <a:lnTo>
                    <a:pt x="11676" y="8348"/>
                  </a:lnTo>
                  <a:cubicBezTo>
                    <a:pt x="11366" y="7705"/>
                    <a:pt x="10717" y="7295"/>
                    <a:pt x="10003" y="7292"/>
                  </a:cubicBezTo>
                  <a:lnTo>
                    <a:pt x="9485" y="7292"/>
                  </a:lnTo>
                  <a:cubicBezTo>
                    <a:pt x="8772" y="7295"/>
                    <a:pt x="8123" y="7705"/>
                    <a:pt x="7815" y="8348"/>
                  </a:cubicBezTo>
                  <a:lnTo>
                    <a:pt x="7331" y="9364"/>
                  </a:lnTo>
                  <a:cubicBezTo>
                    <a:pt x="7109" y="9829"/>
                    <a:pt x="6671" y="10153"/>
                    <a:pt x="6161" y="10225"/>
                  </a:cubicBezTo>
                  <a:cubicBezTo>
                    <a:pt x="6088" y="10236"/>
                    <a:pt x="6015" y="10241"/>
                    <a:pt x="5942" y="10241"/>
                  </a:cubicBezTo>
                  <a:cubicBezTo>
                    <a:pt x="5508" y="10241"/>
                    <a:pt x="5090" y="10056"/>
                    <a:pt x="4797" y="9727"/>
                  </a:cubicBezTo>
                  <a:lnTo>
                    <a:pt x="4112" y="8959"/>
                  </a:lnTo>
                  <a:lnTo>
                    <a:pt x="9985" y="3086"/>
                  </a:lnTo>
                  <a:close/>
                  <a:moveTo>
                    <a:pt x="9741" y="14653"/>
                  </a:moveTo>
                  <a:cubicBezTo>
                    <a:pt x="9742" y="14653"/>
                    <a:pt x="9742" y="14653"/>
                    <a:pt x="9742" y="14653"/>
                  </a:cubicBezTo>
                  <a:lnTo>
                    <a:pt x="9742" y="14653"/>
                  </a:lnTo>
                  <a:cubicBezTo>
                    <a:pt x="9742" y="14653"/>
                    <a:pt x="9743" y="14653"/>
                    <a:pt x="9743" y="14653"/>
                  </a:cubicBezTo>
                  <a:close/>
                  <a:moveTo>
                    <a:pt x="10002" y="8125"/>
                  </a:moveTo>
                  <a:cubicBezTo>
                    <a:pt x="10395" y="8125"/>
                    <a:pt x="10752" y="8351"/>
                    <a:pt x="10921" y="8705"/>
                  </a:cubicBezTo>
                  <a:lnTo>
                    <a:pt x="11404" y="9721"/>
                  </a:lnTo>
                  <a:cubicBezTo>
                    <a:pt x="11745" y="10438"/>
                    <a:pt x="12422" y="10937"/>
                    <a:pt x="13208" y="11050"/>
                  </a:cubicBezTo>
                  <a:cubicBezTo>
                    <a:pt x="13320" y="11066"/>
                    <a:pt x="13432" y="11073"/>
                    <a:pt x="13544" y="11073"/>
                  </a:cubicBezTo>
                  <a:cubicBezTo>
                    <a:pt x="14214" y="11073"/>
                    <a:pt x="14859" y="10789"/>
                    <a:pt x="15312" y="10281"/>
                  </a:cubicBezTo>
                  <a:lnTo>
                    <a:pt x="16541" y="8903"/>
                  </a:lnTo>
                  <a:lnTo>
                    <a:pt x="16541" y="8903"/>
                  </a:lnTo>
                  <a:cubicBezTo>
                    <a:pt x="16349" y="9412"/>
                    <a:pt x="16103" y="9900"/>
                    <a:pt x="15804" y="10356"/>
                  </a:cubicBezTo>
                  <a:lnTo>
                    <a:pt x="12240" y="15784"/>
                  </a:lnTo>
                  <a:cubicBezTo>
                    <a:pt x="11608" y="15066"/>
                    <a:pt x="10699" y="14653"/>
                    <a:pt x="9742" y="14653"/>
                  </a:cubicBezTo>
                  <a:lnTo>
                    <a:pt x="9742" y="14653"/>
                  </a:lnTo>
                  <a:cubicBezTo>
                    <a:pt x="8785" y="14653"/>
                    <a:pt x="7876" y="15066"/>
                    <a:pt x="7245" y="15784"/>
                  </a:cubicBezTo>
                  <a:lnTo>
                    <a:pt x="3682" y="10356"/>
                  </a:lnTo>
                  <a:cubicBezTo>
                    <a:pt x="3382" y="9900"/>
                    <a:pt x="3135" y="9412"/>
                    <a:pt x="2943" y="8903"/>
                  </a:cubicBezTo>
                  <a:lnTo>
                    <a:pt x="2943" y="8903"/>
                  </a:lnTo>
                  <a:lnTo>
                    <a:pt x="4172" y="10281"/>
                  </a:lnTo>
                  <a:cubicBezTo>
                    <a:pt x="4625" y="10789"/>
                    <a:pt x="5270" y="11073"/>
                    <a:pt x="5940" y="11073"/>
                  </a:cubicBezTo>
                  <a:cubicBezTo>
                    <a:pt x="6052" y="11073"/>
                    <a:pt x="6164" y="11066"/>
                    <a:pt x="6276" y="11050"/>
                  </a:cubicBezTo>
                  <a:cubicBezTo>
                    <a:pt x="7063" y="10937"/>
                    <a:pt x="7740" y="10438"/>
                    <a:pt x="8081" y="9721"/>
                  </a:cubicBezTo>
                  <a:lnTo>
                    <a:pt x="8563" y="8705"/>
                  </a:lnTo>
                  <a:cubicBezTo>
                    <a:pt x="8733" y="8351"/>
                    <a:pt x="9090" y="8125"/>
                    <a:pt x="9482" y="8125"/>
                  </a:cubicBezTo>
                  <a:close/>
                  <a:moveTo>
                    <a:pt x="9327" y="15521"/>
                  </a:moveTo>
                  <a:lnTo>
                    <a:pt x="9327" y="15902"/>
                  </a:lnTo>
                  <a:lnTo>
                    <a:pt x="8366" y="15902"/>
                  </a:lnTo>
                  <a:cubicBezTo>
                    <a:pt x="8655" y="15709"/>
                    <a:pt x="8983" y="15580"/>
                    <a:pt x="9327" y="15521"/>
                  </a:cubicBezTo>
                  <a:close/>
                  <a:moveTo>
                    <a:pt x="10159" y="15522"/>
                  </a:moveTo>
                  <a:cubicBezTo>
                    <a:pt x="10503" y="15580"/>
                    <a:pt x="10831" y="15709"/>
                    <a:pt x="11121" y="15902"/>
                  </a:cubicBezTo>
                  <a:lnTo>
                    <a:pt x="10159" y="15902"/>
                  </a:lnTo>
                  <a:lnTo>
                    <a:pt x="10159" y="15522"/>
                  </a:lnTo>
                  <a:close/>
                  <a:moveTo>
                    <a:pt x="3175" y="11101"/>
                  </a:moveTo>
                  <a:lnTo>
                    <a:pt x="5997" y="15398"/>
                  </a:lnTo>
                  <a:lnTo>
                    <a:pt x="5223" y="15908"/>
                  </a:lnTo>
                  <a:lnTo>
                    <a:pt x="2395" y="11615"/>
                  </a:lnTo>
                  <a:lnTo>
                    <a:pt x="3175" y="11101"/>
                  </a:lnTo>
                  <a:close/>
                  <a:moveTo>
                    <a:pt x="16311" y="11101"/>
                  </a:moveTo>
                  <a:lnTo>
                    <a:pt x="17091" y="11615"/>
                  </a:lnTo>
                  <a:lnTo>
                    <a:pt x="14263" y="15908"/>
                  </a:lnTo>
                  <a:lnTo>
                    <a:pt x="13490" y="15398"/>
                  </a:lnTo>
                  <a:lnTo>
                    <a:pt x="16311" y="11101"/>
                  </a:lnTo>
                  <a:close/>
                  <a:moveTo>
                    <a:pt x="17787" y="12073"/>
                  </a:moveTo>
                  <a:lnTo>
                    <a:pt x="18238" y="12369"/>
                  </a:lnTo>
                  <a:cubicBezTo>
                    <a:pt x="18474" y="12525"/>
                    <a:pt x="18538" y="12841"/>
                    <a:pt x="18383" y="13079"/>
                  </a:cubicBezTo>
                  <a:lnTo>
                    <a:pt x="16118" y="16516"/>
                  </a:lnTo>
                  <a:cubicBezTo>
                    <a:pt x="16019" y="16666"/>
                    <a:pt x="15856" y="16747"/>
                    <a:pt x="15690" y="16747"/>
                  </a:cubicBezTo>
                  <a:cubicBezTo>
                    <a:pt x="15594" y="16747"/>
                    <a:pt x="15496" y="16720"/>
                    <a:pt x="15410" y="16663"/>
                  </a:cubicBezTo>
                  <a:lnTo>
                    <a:pt x="14959" y="16367"/>
                  </a:lnTo>
                  <a:lnTo>
                    <a:pt x="17787" y="12073"/>
                  </a:lnTo>
                  <a:close/>
                  <a:moveTo>
                    <a:pt x="9327" y="16735"/>
                  </a:moveTo>
                  <a:lnTo>
                    <a:pt x="9327" y="17567"/>
                  </a:lnTo>
                  <a:lnTo>
                    <a:pt x="7281" y="17567"/>
                  </a:lnTo>
                  <a:cubicBezTo>
                    <a:pt x="7331" y="17273"/>
                    <a:pt x="7432" y="16991"/>
                    <a:pt x="7581" y="16735"/>
                  </a:cubicBezTo>
                  <a:close/>
                  <a:moveTo>
                    <a:pt x="11904" y="16735"/>
                  </a:moveTo>
                  <a:cubicBezTo>
                    <a:pt x="12054" y="16991"/>
                    <a:pt x="12156" y="17273"/>
                    <a:pt x="12205" y="17567"/>
                  </a:cubicBezTo>
                  <a:lnTo>
                    <a:pt x="10160" y="17567"/>
                  </a:lnTo>
                  <a:lnTo>
                    <a:pt x="10160" y="16735"/>
                  </a:lnTo>
                  <a:close/>
                  <a:moveTo>
                    <a:pt x="9327" y="18400"/>
                  </a:moveTo>
                  <a:lnTo>
                    <a:pt x="9327" y="19232"/>
                  </a:lnTo>
                  <a:lnTo>
                    <a:pt x="7581" y="19232"/>
                  </a:lnTo>
                  <a:cubicBezTo>
                    <a:pt x="7432" y="18974"/>
                    <a:pt x="7331" y="18694"/>
                    <a:pt x="7281" y="18400"/>
                  </a:cubicBezTo>
                  <a:close/>
                  <a:moveTo>
                    <a:pt x="12205" y="18400"/>
                  </a:moveTo>
                  <a:cubicBezTo>
                    <a:pt x="12156" y="18692"/>
                    <a:pt x="12054" y="18974"/>
                    <a:pt x="11904" y="19232"/>
                  </a:cubicBezTo>
                  <a:lnTo>
                    <a:pt x="10159" y="19232"/>
                  </a:lnTo>
                  <a:lnTo>
                    <a:pt x="10159" y="18400"/>
                  </a:lnTo>
                  <a:close/>
                  <a:moveTo>
                    <a:pt x="9327" y="20065"/>
                  </a:moveTo>
                  <a:lnTo>
                    <a:pt x="9327" y="20446"/>
                  </a:lnTo>
                  <a:cubicBezTo>
                    <a:pt x="8983" y="20387"/>
                    <a:pt x="8655" y="20258"/>
                    <a:pt x="8364" y="20065"/>
                  </a:cubicBezTo>
                  <a:close/>
                  <a:moveTo>
                    <a:pt x="11121" y="20065"/>
                  </a:moveTo>
                  <a:cubicBezTo>
                    <a:pt x="10831" y="20258"/>
                    <a:pt x="10503" y="20387"/>
                    <a:pt x="10159" y="20446"/>
                  </a:cubicBezTo>
                  <a:lnTo>
                    <a:pt x="10159" y="20065"/>
                  </a:lnTo>
                  <a:close/>
                  <a:moveTo>
                    <a:pt x="8010" y="1"/>
                  </a:moveTo>
                  <a:cubicBezTo>
                    <a:pt x="6305" y="5"/>
                    <a:pt x="4673" y="690"/>
                    <a:pt x="3476" y="1903"/>
                  </a:cubicBezTo>
                  <a:cubicBezTo>
                    <a:pt x="2305" y="3089"/>
                    <a:pt x="1650" y="4690"/>
                    <a:pt x="1654" y="6357"/>
                  </a:cubicBezTo>
                  <a:cubicBezTo>
                    <a:pt x="1653" y="7774"/>
                    <a:pt x="2024" y="9167"/>
                    <a:pt x="2730" y="10398"/>
                  </a:cubicBezTo>
                  <a:lnTo>
                    <a:pt x="792" y="11674"/>
                  </a:lnTo>
                  <a:cubicBezTo>
                    <a:pt x="172" y="12083"/>
                    <a:pt x="1" y="12916"/>
                    <a:pt x="409" y="13536"/>
                  </a:cubicBezTo>
                  <a:lnTo>
                    <a:pt x="709" y="13991"/>
                  </a:lnTo>
                  <a:cubicBezTo>
                    <a:pt x="788" y="14118"/>
                    <a:pt x="924" y="14187"/>
                    <a:pt x="1063" y="14187"/>
                  </a:cubicBezTo>
                  <a:cubicBezTo>
                    <a:pt x="1142" y="14187"/>
                    <a:pt x="1221" y="14165"/>
                    <a:pt x="1291" y="14119"/>
                  </a:cubicBezTo>
                  <a:cubicBezTo>
                    <a:pt x="1486" y="13989"/>
                    <a:pt x="1538" y="13726"/>
                    <a:pt x="1404" y="13533"/>
                  </a:cubicBezTo>
                  <a:lnTo>
                    <a:pt x="1104" y="13079"/>
                  </a:lnTo>
                  <a:cubicBezTo>
                    <a:pt x="949" y="12843"/>
                    <a:pt x="1014" y="12525"/>
                    <a:pt x="1250" y="12369"/>
                  </a:cubicBezTo>
                  <a:lnTo>
                    <a:pt x="1699" y="12073"/>
                  </a:lnTo>
                  <a:lnTo>
                    <a:pt x="4528" y="16367"/>
                  </a:lnTo>
                  <a:lnTo>
                    <a:pt x="4077" y="16663"/>
                  </a:lnTo>
                  <a:cubicBezTo>
                    <a:pt x="3991" y="16720"/>
                    <a:pt x="3893" y="16747"/>
                    <a:pt x="3797" y="16747"/>
                  </a:cubicBezTo>
                  <a:cubicBezTo>
                    <a:pt x="3631" y="16747"/>
                    <a:pt x="3468" y="16666"/>
                    <a:pt x="3369" y="16518"/>
                  </a:cubicBezTo>
                  <a:lnTo>
                    <a:pt x="3237" y="16315"/>
                  </a:lnTo>
                  <a:cubicBezTo>
                    <a:pt x="3157" y="16194"/>
                    <a:pt x="3024" y="16128"/>
                    <a:pt x="2889" y="16128"/>
                  </a:cubicBezTo>
                  <a:cubicBezTo>
                    <a:pt x="2810" y="16128"/>
                    <a:pt x="2730" y="16150"/>
                    <a:pt x="2660" y="16197"/>
                  </a:cubicBezTo>
                  <a:cubicBezTo>
                    <a:pt x="2467" y="16324"/>
                    <a:pt x="2414" y="16581"/>
                    <a:pt x="2541" y="16774"/>
                  </a:cubicBezTo>
                  <a:lnTo>
                    <a:pt x="2674" y="16975"/>
                  </a:lnTo>
                  <a:cubicBezTo>
                    <a:pt x="2933" y="17367"/>
                    <a:pt x="3362" y="17579"/>
                    <a:pt x="3799" y="17579"/>
                  </a:cubicBezTo>
                  <a:cubicBezTo>
                    <a:pt x="4052" y="17579"/>
                    <a:pt x="4309" y="17508"/>
                    <a:pt x="4536" y="17358"/>
                  </a:cubicBezTo>
                  <a:lnTo>
                    <a:pt x="6453" y="16095"/>
                  </a:lnTo>
                  <a:lnTo>
                    <a:pt x="6744" y="16538"/>
                  </a:lnTo>
                  <a:cubicBezTo>
                    <a:pt x="6527" y="16988"/>
                    <a:pt x="6413" y="17483"/>
                    <a:pt x="6413" y="17984"/>
                  </a:cubicBezTo>
                  <a:cubicBezTo>
                    <a:pt x="6413" y="19820"/>
                    <a:pt x="7907" y="21314"/>
                    <a:pt x="9744" y="21314"/>
                  </a:cubicBezTo>
                  <a:cubicBezTo>
                    <a:pt x="11581" y="21314"/>
                    <a:pt x="13074" y="19820"/>
                    <a:pt x="13074" y="17984"/>
                  </a:cubicBezTo>
                  <a:cubicBezTo>
                    <a:pt x="13074" y="17483"/>
                    <a:pt x="12961" y="16988"/>
                    <a:pt x="12743" y="16538"/>
                  </a:cubicBezTo>
                  <a:lnTo>
                    <a:pt x="13034" y="16095"/>
                  </a:lnTo>
                  <a:lnTo>
                    <a:pt x="14951" y="17358"/>
                  </a:lnTo>
                  <a:cubicBezTo>
                    <a:pt x="15179" y="17508"/>
                    <a:pt x="15435" y="17579"/>
                    <a:pt x="15689" y="17579"/>
                  </a:cubicBezTo>
                  <a:cubicBezTo>
                    <a:pt x="16126" y="17579"/>
                    <a:pt x="16554" y="17367"/>
                    <a:pt x="16813" y="16975"/>
                  </a:cubicBezTo>
                  <a:lnTo>
                    <a:pt x="19078" y="13536"/>
                  </a:lnTo>
                  <a:cubicBezTo>
                    <a:pt x="19485" y="12916"/>
                    <a:pt x="19314" y="12084"/>
                    <a:pt x="18695" y="11676"/>
                  </a:cubicBezTo>
                  <a:lnTo>
                    <a:pt x="18695" y="11674"/>
                  </a:lnTo>
                  <a:lnTo>
                    <a:pt x="16755" y="10398"/>
                  </a:lnTo>
                  <a:cubicBezTo>
                    <a:pt x="17462" y="9167"/>
                    <a:pt x="17835" y="7774"/>
                    <a:pt x="17833" y="6357"/>
                  </a:cubicBezTo>
                  <a:cubicBezTo>
                    <a:pt x="17836" y="4690"/>
                    <a:pt x="17183" y="3089"/>
                    <a:pt x="16011" y="1903"/>
                  </a:cubicBezTo>
                  <a:cubicBezTo>
                    <a:pt x="14814" y="690"/>
                    <a:pt x="13182" y="5"/>
                    <a:pt x="11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25850" y="2978825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48" y="0"/>
                  </a:moveTo>
                  <a:cubicBezTo>
                    <a:pt x="250" y="0"/>
                    <a:pt x="78" y="141"/>
                    <a:pt x="39" y="336"/>
                  </a:cubicBezTo>
                  <a:cubicBezTo>
                    <a:pt x="1" y="531"/>
                    <a:pt x="106" y="726"/>
                    <a:pt x="288" y="802"/>
                  </a:cubicBezTo>
                  <a:cubicBezTo>
                    <a:pt x="340" y="823"/>
                    <a:pt x="395" y="834"/>
                    <a:pt x="448" y="834"/>
                  </a:cubicBezTo>
                  <a:cubicBezTo>
                    <a:pt x="584" y="834"/>
                    <a:pt x="715" y="767"/>
                    <a:pt x="795" y="649"/>
                  </a:cubicBezTo>
                  <a:cubicBezTo>
                    <a:pt x="904" y="484"/>
                    <a:pt x="883" y="264"/>
                    <a:pt x="743" y="123"/>
                  </a:cubicBezTo>
                  <a:cubicBezTo>
                    <a:pt x="664" y="45"/>
                    <a:pt x="559" y="2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65800" y="2759450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58" y="0"/>
                  </a:moveTo>
                  <a:cubicBezTo>
                    <a:pt x="322" y="0"/>
                    <a:pt x="190" y="67"/>
                    <a:pt x="112" y="186"/>
                  </a:cubicBezTo>
                  <a:cubicBezTo>
                    <a:pt x="1" y="351"/>
                    <a:pt x="23" y="571"/>
                    <a:pt x="164" y="711"/>
                  </a:cubicBezTo>
                  <a:cubicBezTo>
                    <a:pt x="241" y="789"/>
                    <a:pt x="348" y="833"/>
                    <a:pt x="457" y="833"/>
                  </a:cubicBezTo>
                  <a:cubicBezTo>
                    <a:pt x="656" y="833"/>
                    <a:pt x="827" y="692"/>
                    <a:pt x="866" y="498"/>
                  </a:cubicBezTo>
                  <a:cubicBezTo>
                    <a:pt x="905" y="304"/>
                    <a:pt x="801" y="108"/>
                    <a:pt x="617" y="32"/>
                  </a:cubicBezTo>
                  <a:cubicBezTo>
                    <a:pt x="565" y="10"/>
                    <a:pt x="51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6716108" y="1785138"/>
            <a:ext cx="528886" cy="565700"/>
            <a:chOff x="3984350" y="1033575"/>
            <a:chExt cx="498150" cy="532825"/>
          </a:xfrm>
        </p:grpSpPr>
        <p:sp>
          <p:nvSpPr>
            <p:cNvPr id="332" name="Google Shape;332;p33"/>
            <p:cNvSpPr/>
            <p:nvPr/>
          </p:nvSpPr>
          <p:spPr>
            <a:xfrm>
              <a:off x="3984350" y="1271125"/>
              <a:ext cx="498150" cy="295275"/>
            </a:xfrm>
            <a:custGeom>
              <a:avLst/>
              <a:gdLst/>
              <a:ahLst/>
              <a:cxnLst/>
              <a:rect l="l" t="t" r="r" b="b"/>
              <a:pathLst>
                <a:path w="19926" h="11811" extrusionOk="0">
                  <a:moveTo>
                    <a:pt x="9082" y="831"/>
                  </a:moveTo>
                  <a:cubicBezTo>
                    <a:pt x="9085" y="1109"/>
                    <a:pt x="9092" y="1386"/>
                    <a:pt x="9104" y="1663"/>
                  </a:cubicBezTo>
                  <a:lnTo>
                    <a:pt x="3571" y="1663"/>
                  </a:lnTo>
                  <a:cubicBezTo>
                    <a:pt x="3582" y="1386"/>
                    <a:pt x="3589" y="1109"/>
                    <a:pt x="3592" y="831"/>
                  </a:cubicBezTo>
                  <a:close/>
                  <a:moveTo>
                    <a:pt x="16899" y="3161"/>
                  </a:moveTo>
                  <a:cubicBezTo>
                    <a:pt x="16902" y="3438"/>
                    <a:pt x="16912" y="3715"/>
                    <a:pt x="16929" y="3992"/>
                  </a:cubicBezTo>
                  <a:lnTo>
                    <a:pt x="12718" y="3992"/>
                  </a:lnTo>
                  <a:cubicBezTo>
                    <a:pt x="12734" y="3716"/>
                    <a:pt x="12743" y="3438"/>
                    <a:pt x="12747" y="3161"/>
                  </a:cubicBezTo>
                  <a:close/>
                  <a:moveTo>
                    <a:pt x="9155" y="2494"/>
                  </a:moveTo>
                  <a:cubicBezTo>
                    <a:pt x="9390" y="5444"/>
                    <a:pt x="10179" y="8322"/>
                    <a:pt x="11481" y="10980"/>
                  </a:cubicBezTo>
                  <a:lnTo>
                    <a:pt x="1192" y="10980"/>
                  </a:lnTo>
                  <a:cubicBezTo>
                    <a:pt x="2494" y="8322"/>
                    <a:pt x="3283" y="5444"/>
                    <a:pt x="3519" y="2494"/>
                  </a:cubicBezTo>
                  <a:close/>
                  <a:moveTo>
                    <a:pt x="16995" y="4821"/>
                  </a:moveTo>
                  <a:cubicBezTo>
                    <a:pt x="17142" y="6237"/>
                    <a:pt x="17450" y="7630"/>
                    <a:pt x="17913" y="8976"/>
                  </a:cubicBezTo>
                  <a:lnTo>
                    <a:pt x="15207" y="8976"/>
                  </a:lnTo>
                  <a:cubicBezTo>
                    <a:pt x="14976" y="8976"/>
                    <a:pt x="14791" y="9161"/>
                    <a:pt x="14791" y="9392"/>
                  </a:cubicBezTo>
                  <a:cubicBezTo>
                    <a:pt x="14791" y="9620"/>
                    <a:pt x="14976" y="9808"/>
                    <a:pt x="15207" y="9808"/>
                  </a:cubicBezTo>
                  <a:lnTo>
                    <a:pt x="18221" y="9808"/>
                  </a:lnTo>
                  <a:cubicBezTo>
                    <a:pt x="18378" y="10203"/>
                    <a:pt x="18551" y="10593"/>
                    <a:pt x="18735" y="10979"/>
                  </a:cubicBezTo>
                  <a:lnTo>
                    <a:pt x="12412" y="10980"/>
                  </a:lnTo>
                  <a:cubicBezTo>
                    <a:pt x="12126" y="10422"/>
                    <a:pt x="11862" y="9852"/>
                    <a:pt x="11623" y="9271"/>
                  </a:cubicBezTo>
                  <a:cubicBezTo>
                    <a:pt x="11638" y="9246"/>
                    <a:pt x="11649" y="9222"/>
                    <a:pt x="11659" y="9194"/>
                  </a:cubicBezTo>
                  <a:cubicBezTo>
                    <a:pt x="12166" y="7783"/>
                    <a:pt x="12500" y="6315"/>
                    <a:pt x="12651" y="4824"/>
                  </a:cubicBezTo>
                  <a:lnTo>
                    <a:pt x="16966" y="4824"/>
                  </a:lnTo>
                  <a:cubicBezTo>
                    <a:pt x="16975" y="4824"/>
                    <a:pt x="16985" y="4824"/>
                    <a:pt x="16995" y="4821"/>
                  </a:cubicBezTo>
                  <a:close/>
                  <a:moveTo>
                    <a:pt x="3175" y="1"/>
                  </a:moveTo>
                  <a:cubicBezTo>
                    <a:pt x="2946" y="1"/>
                    <a:pt x="2760" y="186"/>
                    <a:pt x="2760" y="416"/>
                  </a:cubicBezTo>
                  <a:lnTo>
                    <a:pt x="2760" y="658"/>
                  </a:lnTo>
                  <a:cubicBezTo>
                    <a:pt x="2760" y="1116"/>
                    <a:pt x="2746" y="1573"/>
                    <a:pt x="2719" y="2031"/>
                  </a:cubicBezTo>
                  <a:cubicBezTo>
                    <a:pt x="2717" y="2041"/>
                    <a:pt x="2716" y="2053"/>
                    <a:pt x="2716" y="2063"/>
                  </a:cubicBezTo>
                  <a:cubicBezTo>
                    <a:pt x="2514" y="5256"/>
                    <a:pt x="1638" y="8370"/>
                    <a:pt x="146" y="11200"/>
                  </a:cubicBezTo>
                  <a:cubicBezTo>
                    <a:pt x="0" y="11478"/>
                    <a:pt x="200" y="11811"/>
                    <a:pt x="514" y="11811"/>
                  </a:cubicBezTo>
                  <a:lnTo>
                    <a:pt x="19411" y="11811"/>
                  </a:lnTo>
                  <a:cubicBezTo>
                    <a:pt x="19724" y="11811"/>
                    <a:pt x="19925" y="11478"/>
                    <a:pt x="19778" y="11200"/>
                  </a:cubicBezTo>
                  <a:lnTo>
                    <a:pt x="19778" y="11200"/>
                  </a:lnTo>
                  <a:lnTo>
                    <a:pt x="19778" y="11202"/>
                  </a:lnTo>
                  <a:cubicBezTo>
                    <a:pt x="18436" y="8653"/>
                    <a:pt x="17732" y="5816"/>
                    <a:pt x="17729" y="2936"/>
                  </a:cubicBezTo>
                  <a:lnTo>
                    <a:pt x="17729" y="2745"/>
                  </a:lnTo>
                  <a:cubicBezTo>
                    <a:pt x="17729" y="2515"/>
                    <a:pt x="17544" y="2329"/>
                    <a:pt x="17313" y="2329"/>
                  </a:cubicBezTo>
                  <a:lnTo>
                    <a:pt x="12333" y="2329"/>
                  </a:lnTo>
                  <a:cubicBezTo>
                    <a:pt x="12103" y="2329"/>
                    <a:pt x="11915" y="2515"/>
                    <a:pt x="11917" y="2745"/>
                  </a:cubicBezTo>
                  <a:lnTo>
                    <a:pt x="11917" y="2936"/>
                  </a:lnTo>
                  <a:cubicBezTo>
                    <a:pt x="11917" y="4669"/>
                    <a:pt x="11662" y="6393"/>
                    <a:pt x="11161" y="8050"/>
                  </a:cubicBezTo>
                  <a:cubicBezTo>
                    <a:pt x="10337" y="5673"/>
                    <a:pt x="9915" y="3175"/>
                    <a:pt x="9914" y="658"/>
                  </a:cubicBezTo>
                  <a:lnTo>
                    <a:pt x="9914" y="416"/>
                  </a:lnTo>
                  <a:cubicBezTo>
                    <a:pt x="9914" y="186"/>
                    <a:pt x="9727" y="1"/>
                    <a:pt x="9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63175" y="1361925"/>
              <a:ext cx="150750" cy="141975"/>
            </a:xfrm>
            <a:custGeom>
              <a:avLst/>
              <a:gdLst/>
              <a:ahLst/>
              <a:cxnLst/>
              <a:rect l="l" t="t" r="r" b="b"/>
              <a:pathLst>
                <a:path w="6030" h="5679" extrusionOk="0">
                  <a:moveTo>
                    <a:pt x="3017" y="831"/>
                  </a:moveTo>
                  <a:cubicBezTo>
                    <a:pt x="3257" y="831"/>
                    <a:pt x="3497" y="871"/>
                    <a:pt x="3727" y="949"/>
                  </a:cubicBezTo>
                  <a:lnTo>
                    <a:pt x="3727" y="950"/>
                  </a:lnTo>
                  <a:lnTo>
                    <a:pt x="3169" y="1916"/>
                  </a:lnTo>
                  <a:cubicBezTo>
                    <a:pt x="3119" y="1909"/>
                    <a:pt x="3068" y="1905"/>
                    <a:pt x="3017" y="1905"/>
                  </a:cubicBezTo>
                  <a:cubicBezTo>
                    <a:pt x="2967" y="1905"/>
                    <a:pt x="2916" y="1909"/>
                    <a:pt x="2867" y="1916"/>
                  </a:cubicBezTo>
                  <a:lnTo>
                    <a:pt x="2308" y="949"/>
                  </a:lnTo>
                  <a:cubicBezTo>
                    <a:pt x="2538" y="871"/>
                    <a:pt x="2778" y="831"/>
                    <a:pt x="3017" y="831"/>
                  </a:cubicBezTo>
                  <a:close/>
                  <a:moveTo>
                    <a:pt x="3009" y="2742"/>
                  </a:moveTo>
                  <a:cubicBezTo>
                    <a:pt x="3012" y="2742"/>
                    <a:pt x="3014" y="2742"/>
                    <a:pt x="3016" y="2742"/>
                  </a:cubicBezTo>
                  <a:cubicBezTo>
                    <a:pt x="3041" y="2742"/>
                    <a:pt x="3065" y="2745"/>
                    <a:pt x="3088" y="2751"/>
                  </a:cubicBezTo>
                  <a:cubicBezTo>
                    <a:pt x="3159" y="2769"/>
                    <a:pt x="3218" y="2815"/>
                    <a:pt x="3254" y="2879"/>
                  </a:cubicBezTo>
                  <a:cubicBezTo>
                    <a:pt x="3277" y="2918"/>
                    <a:pt x="3290" y="2962"/>
                    <a:pt x="3290" y="3007"/>
                  </a:cubicBezTo>
                  <a:lnTo>
                    <a:pt x="3290" y="3014"/>
                  </a:lnTo>
                  <a:cubicBezTo>
                    <a:pt x="3290" y="3050"/>
                    <a:pt x="3283" y="3084"/>
                    <a:pt x="3271" y="3116"/>
                  </a:cubicBezTo>
                  <a:cubicBezTo>
                    <a:pt x="3270" y="3119"/>
                    <a:pt x="3268" y="3123"/>
                    <a:pt x="3267" y="3126"/>
                  </a:cubicBezTo>
                  <a:cubicBezTo>
                    <a:pt x="3264" y="3132"/>
                    <a:pt x="3261" y="3138"/>
                    <a:pt x="3258" y="3143"/>
                  </a:cubicBezTo>
                  <a:cubicBezTo>
                    <a:pt x="3255" y="3151"/>
                    <a:pt x="3254" y="3152"/>
                    <a:pt x="3251" y="3156"/>
                  </a:cubicBezTo>
                  <a:cubicBezTo>
                    <a:pt x="3250" y="3161"/>
                    <a:pt x="3242" y="3168"/>
                    <a:pt x="3238" y="3174"/>
                  </a:cubicBezTo>
                  <a:cubicBezTo>
                    <a:pt x="3235" y="3179"/>
                    <a:pt x="3231" y="3184"/>
                    <a:pt x="3228" y="3188"/>
                  </a:cubicBezTo>
                  <a:cubicBezTo>
                    <a:pt x="3224" y="3194"/>
                    <a:pt x="3219" y="3198"/>
                    <a:pt x="3215" y="3202"/>
                  </a:cubicBezTo>
                  <a:cubicBezTo>
                    <a:pt x="3211" y="3208"/>
                    <a:pt x="3208" y="3210"/>
                    <a:pt x="3205" y="3213"/>
                  </a:cubicBezTo>
                  <a:cubicBezTo>
                    <a:pt x="3202" y="3215"/>
                    <a:pt x="3195" y="3221"/>
                    <a:pt x="3189" y="3225"/>
                  </a:cubicBezTo>
                  <a:lnTo>
                    <a:pt x="3180" y="3233"/>
                  </a:lnTo>
                  <a:cubicBezTo>
                    <a:pt x="3172" y="3240"/>
                    <a:pt x="3163" y="3246"/>
                    <a:pt x="3153" y="3251"/>
                  </a:cubicBezTo>
                  <a:cubicBezTo>
                    <a:pt x="3112" y="3275"/>
                    <a:pt x="3064" y="3288"/>
                    <a:pt x="3017" y="3288"/>
                  </a:cubicBezTo>
                  <a:cubicBezTo>
                    <a:pt x="2993" y="3288"/>
                    <a:pt x="2969" y="3285"/>
                    <a:pt x="2946" y="3279"/>
                  </a:cubicBezTo>
                  <a:cubicBezTo>
                    <a:pt x="2924" y="3272"/>
                    <a:pt x="2903" y="3263"/>
                    <a:pt x="2881" y="3251"/>
                  </a:cubicBezTo>
                  <a:cubicBezTo>
                    <a:pt x="2880" y="3251"/>
                    <a:pt x="2878" y="3249"/>
                    <a:pt x="2877" y="3249"/>
                  </a:cubicBezTo>
                  <a:cubicBezTo>
                    <a:pt x="2867" y="3243"/>
                    <a:pt x="2857" y="3236"/>
                    <a:pt x="2848" y="3230"/>
                  </a:cubicBezTo>
                  <a:cubicBezTo>
                    <a:pt x="2842" y="3224"/>
                    <a:pt x="2837" y="3220"/>
                    <a:pt x="2831" y="3214"/>
                  </a:cubicBezTo>
                  <a:cubicBezTo>
                    <a:pt x="2696" y="3089"/>
                    <a:pt x="2721" y="2869"/>
                    <a:pt x="2880" y="2778"/>
                  </a:cubicBezTo>
                  <a:cubicBezTo>
                    <a:pt x="2919" y="2755"/>
                    <a:pt x="2964" y="2742"/>
                    <a:pt x="3009" y="2742"/>
                  </a:cubicBezTo>
                  <a:close/>
                  <a:moveTo>
                    <a:pt x="1990" y="3428"/>
                  </a:moveTo>
                  <a:cubicBezTo>
                    <a:pt x="2028" y="3522"/>
                    <a:pt x="2080" y="3610"/>
                    <a:pt x="2141" y="3690"/>
                  </a:cubicBezTo>
                  <a:lnTo>
                    <a:pt x="1583" y="4657"/>
                  </a:lnTo>
                  <a:cubicBezTo>
                    <a:pt x="1218" y="4336"/>
                    <a:pt x="969" y="3905"/>
                    <a:pt x="875" y="3428"/>
                  </a:cubicBezTo>
                  <a:close/>
                  <a:moveTo>
                    <a:pt x="5156" y="3431"/>
                  </a:moveTo>
                  <a:cubicBezTo>
                    <a:pt x="5061" y="3908"/>
                    <a:pt x="4812" y="4339"/>
                    <a:pt x="4447" y="4659"/>
                  </a:cubicBezTo>
                  <a:lnTo>
                    <a:pt x="3890" y="3693"/>
                  </a:lnTo>
                  <a:cubicBezTo>
                    <a:pt x="3952" y="3613"/>
                    <a:pt x="4002" y="3525"/>
                    <a:pt x="4041" y="3431"/>
                  </a:cubicBezTo>
                  <a:close/>
                  <a:moveTo>
                    <a:pt x="3017" y="0"/>
                  </a:moveTo>
                  <a:cubicBezTo>
                    <a:pt x="2498" y="0"/>
                    <a:pt x="1979" y="134"/>
                    <a:pt x="1513" y="401"/>
                  </a:cubicBezTo>
                  <a:cubicBezTo>
                    <a:pt x="1313" y="516"/>
                    <a:pt x="1245" y="771"/>
                    <a:pt x="1359" y="971"/>
                  </a:cubicBezTo>
                  <a:lnTo>
                    <a:pt x="2146" y="2333"/>
                  </a:lnTo>
                  <a:cubicBezTo>
                    <a:pt x="2084" y="2414"/>
                    <a:pt x="2032" y="2502"/>
                    <a:pt x="1993" y="2597"/>
                  </a:cubicBezTo>
                  <a:lnTo>
                    <a:pt x="418" y="2597"/>
                  </a:lnTo>
                  <a:cubicBezTo>
                    <a:pt x="187" y="2597"/>
                    <a:pt x="0" y="2782"/>
                    <a:pt x="0" y="3013"/>
                  </a:cubicBezTo>
                  <a:cubicBezTo>
                    <a:pt x="3" y="4087"/>
                    <a:pt x="576" y="5080"/>
                    <a:pt x="1504" y="5620"/>
                  </a:cubicBezTo>
                  <a:cubicBezTo>
                    <a:pt x="1567" y="5657"/>
                    <a:pt x="1639" y="5676"/>
                    <a:pt x="1713" y="5676"/>
                  </a:cubicBezTo>
                  <a:cubicBezTo>
                    <a:pt x="1766" y="5676"/>
                    <a:pt x="1818" y="5666"/>
                    <a:pt x="1868" y="5647"/>
                  </a:cubicBezTo>
                  <a:cubicBezTo>
                    <a:pt x="1954" y="5613"/>
                    <a:pt x="2028" y="5550"/>
                    <a:pt x="2074" y="5468"/>
                  </a:cubicBezTo>
                  <a:lnTo>
                    <a:pt x="2860" y="4109"/>
                  </a:lnTo>
                  <a:cubicBezTo>
                    <a:pt x="2912" y="4117"/>
                    <a:pt x="2965" y="4121"/>
                    <a:pt x="3017" y="4121"/>
                  </a:cubicBezTo>
                  <a:cubicBezTo>
                    <a:pt x="3068" y="4121"/>
                    <a:pt x="3118" y="4118"/>
                    <a:pt x="3169" y="4111"/>
                  </a:cubicBezTo>
                  <a:lnTo>
                    <a:pt x="3953" y="5470"/>
                  </a:lnTo>
                  <a:cubicBezTo>
                    <a:pt x="4030" y="5604"/>
                    <a:pt x="4170" y="5679"/>
                    <a:pt x="4314" y="5679"/>
                  </a:cubicBezTo>
                  <a:cubicBezTo>
                    <a:pt x="4384" y="5679"/>
                    <a:pt x="4456" y="5661"/>
                    <a:pt x="4522" y="5623"/>
                  </a:cubicBezTo>
                  <a:cubicBezTo>
                    <a:pt x="5451" y="5083"/>
                    <a:pt x="6025" y="4092"/>
                    <a:pt x="6030" y="3017"/>
                  </a:cubicBezTo>
                  <a:cubicBezTo>
                    <a:pt x="6028" y="2889"/>
                    <a:pt x="5971" y="2768"/>
                    <a:pt x="5870" y="2689"/>
                  </a:cubicBezTo>
                  <a:cubicBezTo>
                    <a:pt x="5797" y="2631"/>
                    <a:pt x="5706" y="2600"/>
                    <a:pt x="5611" y="2600"/>
                  </a:cubicBezTo>
                  <a:lnTo>
                    <a:pt x="4041" y="2600"/>
                  </a:lnTo>
                  <a:cubicBezTo>
                    <a:pt x="4022" y="2552"/>
                    <a:pt x="3999" y="2506"/>
                    <a:pt x="3973" y="2463"/>
                  </a:cubicBezTo>
                  <a:cubicBezTo>
                    <a:pt x="3947" y="2418"/>
                    <a:pt x="3919" y="2375"/>
                    <a:pt x="3887" y="2335"/>
                  </a:cubicBezTo>
                  <a:lnTo>
                    <a:pt x="4674" y="971"/>
                  </a:lnTo>
                  <a:cubicBezTo>
                    <a:pt x="4789" y="772"/>
                    <a:pt x="4722" y="517"/>
                    <a:pt x="4523" y="402"/>
                  </a:cubicBezTo>
                  <a:cubicBezTo>
                    <a:pt x="4057" y="134"/>
                    <a:pt x="3537" y="0"/>
                    <a:pt x="3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269950" y="1147950"/>
              <a:ext cx="169975" cy="162225"/>
            </a:xfrm>
            <a:custGeom>
              <a:avLst/>
              <a:gdLst/>
              <a:ahLst/>
              <a:cxnLst/>
              <a:rect l="l" t="t" r="r" b="b"/>
              <a:pathLst>
                <a:path w="6799" h="6489" extrusionOk="0">
                  <a:moveTo>
                    <a:pt x="4018" y="833"/>
                  </a:moveTo>
                  <a:cubicBezTo>
                    <a:pt x="4690" y="833"/>
                    <a:pt x="5151" y="1509"/>
                    <a:pt x="4905" y="2134"/>
                  </a:cubicBezTo>
                  <a:cubicBezTo>
                    <a:pt x="4827" y="2333"/>
                    <a:pt x="4914" y="2559"/>
                    <a:pt x="5102" y="2657"/>
                  </a:cubicBezTo>
                  <a:cubicBezTo>
                    <a:pt x="5984" y="3107"/>
                    <a:pt x="6243" y="4247"/>
                    <a:pt x="5642" y="5034"/>
                  </a:cubicBezTo>
                  <a:cubicBezTo>
                    <a:pt x="5326" y="5448"/>
                    <a:pt x="4853" y="5659"/>
                    <a:pt x="4379" y="5659"/>
                  </a:cubicBezTo>
                  <a:cubicBezTo>
                    <a:pt x="3952" y="5659"/>
                    <a:pt x="3523" y="5488"/>
                    <a:pt x="3207" y="5142"/>
                  </a:cubicBezTo>
                  <a:cubicBezTo>
                    <a:pt x="3125" y="5053"/>
                    <a:pt x="3012" y="5007"/>
                    <a:pt x="2899" y="5007"/>
                  </a:cubicBezTo>
                  <a:cubicBezTo>
                    <a:pt x="2821" y="5007"/>
                    <a:pt x="2743" y="5028"/>
                    <a:pt x="2674" y="5073"/>
                  </a:cubicBezTo>
                  <a:cubicBezTo>
                    <a:pt x="2478" y="5200"/>
                    <a:pt x="2252" y="5264"/>
                    <a:pt x="2027" y="5264"/>
                  </a:cubicBezTo>
                  <a:cubicBezTo>
                    <a:pt x="1830" y="5264"/>
                    <a:pt x="1633" y="5215"/>
                    <a:pt x="1454" y="5117"/>
                  </a:cubicBezTo>
                  <a:cubicBezTo>
                    <a:pt x="1071" y="4909"/>
                    <a:pt x="833" y="4506"/>
                    <a:pt x="833" y="4068"/>
                  </a:cubicBezTo>
                  <a:cubicBezTo>
                    <a:pt x="835" y="3542"/>
                    <a:pt x="1179" y="3078"/>
                    <a:pt x="1683" y="2924"/>
                  </a:cubicBezTo>
                  <a:lnTo>
                    <a:pt x="1683" y="2923"/>
                  </a:lnTo>
                  <a:cubicBezTo>
                    <a:pt x="1952" y="2842"/>
                    <a:pt x="2064" y="2523"/>
                    <a:pt x="1906" y="2290"/>
                  </a:cubicBezTo>
                  <a:cubicBezTo>
                    <a:pt x="1687" y="1970"/>
                    <a:pt x="1713" y="1543"/>
                    <a:pt x="1971" y="1254"/>
                  </a:cubicBezTo>
                  <a:cubicBezTo>
                    <a:pt x="2135" y="1068"/>
                    <a:pt x="2366" y="970"/>
                    <a:pt x="2601" y="970"/>
                  </a:cubicBezTo>
                  <a:cubicBezTo>
                    <a:pt x="2734" y="970"/>
                    <a:pt x="2869" y="1002"/>
                    <a:pt x="2992" y="1067"/>
                  </a:cubicBezTo>
                  <a:cubicBezTo>
                    <a:pt x="3054" y="1098"/>
                    <a:pt x="3120" y="1114"/>
                    <a:pt x="3187" y="1114"/>
                  </a:cubicBezTo>
                  <a:cubicBezTo>
                    <a:pt x="3276" y="1114"/>
                    <a:pt x="3365" y="1085"/>
                    <a:pt x="3439" y="1029"/>
                  </a:cubicBezTo>
                  <a:cubicBezTo>
                    <a:pt x="3604" y="901"/>
                    <a:pt x="3807" y="833"/>
                    <a:pt x="4016" y="833"/>
                  </a:cubicBezTo>
                  <a:cubicBezTo>
                    <a:pt x="4016" y="833"/>
                    <a:pt x="4017" y="833"/>
                    <a:pt x="4018" y="833"/>
                  </a:cubicBezTo>
                  <a:close/>
                  <a:moveTo>
                    <a:pt x="4016" y="0"/>
                  </a:moveTo>
                  <a:cubicBezTo>
                    <a:pt x="3711" y="0"/>
                    <a:pt x="3411" y="78"/>
                    <a:pt x="3145" y="228"/>
                  </a:cubicBezTo>
                  <a:cubicBezTo>
                    <a:pt x="2968" y="167"/>
                    <a:pt x="2785" y="138"/>
                    <a:pt x="2603" y="138"/>
                  </a:cubicBezTo>
                  <a:cubicBezTo>
                    <a:pt x="2172" y="138"/>
                    <a:pt x="1750" y="304"/>
                    <a:pt x="1431" y="615"/>
                  </a:cubicBezTo>
                  <a:cubicBezTo>
                    <a:pt x="979" y="1057"/>
                    <a:pt x="814" y="1716"/>
                    <a:pt x="1004" y="2319"/>
                  </a:cubicBezTo>
                  <a:cubicBezTo>
                    <a:pt x="396" y="2678"/>
                    <a:pt x="1" y="3343"/>
                    <a:pt x="1" y="4067"/>
                  </a:cubicBezTo>
                  <a:cubicBezTo>
                    <a:pt x="2" y="5187"/>
                    <a:pt x="909" y="6093"/>
                    <a:pt x="2028" y="6095"/>
                  </a:cubicBezTo>
                  <a:cubicBezTo>
                    <a:pt x="2305" y="6095"/>
                    <a:pt x="2577" y="6038"/>
                    <a:pt x="2831" y="5929"/>
                  </a:cubicBezTo>
                  <a:cubicBezTo>
                    <a:pt x="3264" y="6290"/>
                    <a:pt x="3811" y="6487"/>
                    <a:pt x="4377" y="6489"/>
                  </a:cubicBezTo>
                  <a:cubicBezTo>
                    <a:pt x="5711" y="6489"/>
                    <a:pt x="6797" y="5402"/>
                    <a:pt x="6797" y="4068"/>
                  </a:cubicBezTo>
                  <a:cubicBezTo>
                    <a:pt x="6799" y="3283"/>
                    <a:pt x="6419" y="2546"/>
                    <a:pt x="5777" y="2094"/>
                  </a:cubicBezTo>
                  <a:cubicBezTo>
                    <a:pt x="5794" y="1993"/>
                    <a:pt x="5803" y="1891"/>
                    <a:pt x="5804" y="1788"/>
                  </a:cubicBezTo>
                  <a:cubicBezTo>
                    <a:pt x="5803" y="802"/>
                    <a:pt x="5003" y="2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34250" y="1033575"/>
              <a:ext cx="217025" cy="217375"/>
            </a:xfrm>
            <a:custGeom>
              <a:avLst/>
              <a:gdLst/>
              <a:ahLst/>
              <a:cxnLst/>
              <a:rect l="l" t="t" r="r" b="b"/>
              <a:pathLst>
                <a:path w="8681" h="8695" extrusionOk="0">
                  <a:moveTo>
                    <a:pt x="3060" y="832"/>
                  </a:moveTo>
                  <a:cubicBezTo>
                    <a:pt x="3682" y="832"/>
                    <a:pt x="4274" y="1094"/>
                    <a:pt x="4690" y="1555"/>
                  </a:cubicBezTo>
                  <a:cubicBezTo>
                    <a:pt x="4772" y="1644"/>
                    <a:pt x="4885" y="1690"/>
                    <a:pt x="4998" y="1690"/>
                  </a:cubicBezTo>
                  <a:cubicBezTo>
                    <a:pt x="5076" y="1690"/>
                    <a:pt x="5153" y="1668"/>
                    <a:pt x="5222" y="1624"/>
                  </a:cubicBezTo>
                  <a:cubicBezTo>
                    <a:pt x="5503" y="1443"/>
                    <a:pt x="5824" y="1351"/>
                    <a:pt x="6147" y="1351"/>
                  </a:cubicBezTo>
                  <a:cubicBezTo>
                    <a:pt x="6426" y="1351"/>
                    <a:pt x="6706" y="1420"/>
                    <a:pt x="6961" y="1559"/>
                  </a:cubicBezTo>
                  <a:cubicBezTo>
                    <a:pt x="7508" y="1857"/>
                    <a:pt x="7847" y="2431"/>
                    <a:pt x="7847" y="3054"/>
                  </a:cubicBezTo>
                  <a:cubicBezTo>
                    <a:pt x="7843" y="3804"/>
                    <a:pt x="7352" y="4464"/>
                    <a:pt x="6636" y="4685"/>
                  </a:cubicBezTo>
                  <a:cubicBezTo>
                    <a:pt x="6365" y="4767"/>
                    <a:pt x="6253" y="5086"/>
                    <a:pt x="6413" y="5319"/>
                  </a:cubicBezTo>
                  <a:cubicBezTo>
                    <a:pt x="6673" y="5698"/>
                    <a:pt x="6702" y="6190"/>
                    <a:pt x="6487" y="6597"/>
                  </a:cubicBezTo>
                  <a:cubicBezTo>
                    <a:pt x="6273" y="7004"/>
                    <a:pt x="5851" y="7261"/>
                    <a:pt x="5392" y="7262"/>
                  </a:cubicBezTo>
                  <a:lnTo>
                    <a:pt x="5387" y="7262"/>
                  </a:lnTo>
                  <a:cubicBezTo>
                    <a:pt x="5195" y="7262"/>
                    <a:pt x="5028" y="7391"/>
                    <a:pt x="4984" y="7577"/>
                  </a:cubicBezTo>
                  <a:cubicBezTo>
                    <a:pt x="4945" y="7733"/>
                    <a:pt x="4814" y="7846"/>
                    <a:pt x="4655" y="7861"/>
                  </a:cubicBezTo>
                  <a:cubicBezTo>
                    <a:pt x="4644" y="7862"/>
                    <a:pt x="4632" y="7862"/>
                    <a:pt x="4621" y="7862"/>
                  </a:cubicBezTo>
                  <a:cubicBezTo>
                    <a:pt x="4474" y="7862"/>
                    <a:pt x="4341" y="7778"/>
                    <a:pt x="4280" y="7643"/>
                  </a:cubicBezTo>
                  <a:cubicBezTo>
                    <a:pt x="4211" y="7497"/>
                    <a:pt x="4064" y="7403"/>
                    <a:pt x="3901" y="7403"/>
                  </a:cubicBezTo>
                  <a:cubicBezTo>
                    <a:pt x="3873" y="7403"/>
                    <a:pt x="3844" y="7406"/>
                    <a:pt x="3815" y="7412"/>
                  </a:cubicBezTo>
                  <a:cubicBezTo>
                    <a:pt x="3719" y="7432"/>
                    <a:pt x="3621" y="7442"/>
                    <a:pt x="3525" y="7442"/>
                  </a:cubicBezTo>
                  <a:cubicBezTo>
                    <a:pt x="3123" y="7442"/>
                    <a:pt x="2735" y="7267"/>
                    <a:pt x="2470" y="6953"/>
                  </a:cubicBezTo>
                  <a:cubicBezTo>
                    <a:pt x="2139" y="6564"/>
                    <a:pt x="2049" y="6026"/>
                    <a:pt x="2236" y="5551"/>
                  </a:cubicBezTo>
                  <a:cubicBezTo>
                    <a:pt x="2313" y="5352"/>
                    <a:pt x="2228" y="5126"/>
                    <a:pt x="2038" y="5030"/>
                  </a:cubicBezTo>
                  <a:cubicBezTo>
                    <a:pt x="1126" y="4561"/>
                    <a:pt x="654" y="3529"/>
                    <a:pt x="894" y="2532"/>
                  </a:cubicBezTo>
                  <a:cubicBezTo>
                    <a:pt x="1135" y="1536"/>
                    <a:pt x="2026" y="834"/>
                    <a:pt x="3051" y="834"/>
                  </a:cubicBezTo>
                  <a:cubicBezTo>
                    <a:pt x="3052" y="834"/>
                    <a:pt x="3053" y="834"/>
                    <a:pt x="3054" y="834"/>
                  </a:cubicBezTo>
                  <a:lnTo>
                    <a:pt x="3055" y="832"/>
                  </a:lnTo>
                  <a:cubicBezTo>
                    <a:pt x="3057" y="832"/>
                    <a:pt x="3059" y="832"/>
                    <a:pt x="3060" y="832"/>
                  </a:cubicBezTo>
                  <a:close/>
                  <a:moveTo>
                    <a:pt x="3057" y="1"/>
                  </a:moveTo>
                  <a:cubicBezTo>
                    <a:pt x="1372" y="1"/>
                    <a:pt x="3" y="1371"/>
                    <a:pt x="3" y="3054"/>
                  </a:cubicBezTo>
                  <a:cubicBezTo>
                    <a:pt x="0" y="4075"/>
                    <a:pt x="510" y="5027"/>
                    <a:pt x="1359" y="5591"/>
                  </a:cubicBezTo>
                  <a:cubicBezTo>
                    <a:pt x="1326" y="5744"/>
                    <a:pt x="1308" y="5898"/>
                    <a:pt x="1308" y="6053"/>
                  </a:cubicBezTo>
                  <a:cubicBezTo>
                    <a:pt x="1310" y="7278"/>
                    <a:pt x="2303" y="8271"/>
                    <a:pt x="3529" y="8272"/>
                  </a:cubicBezTo>
                  <a:cubicBezTo>
                    <a:pt x="3585" y="8272"/>
                    <a:pt x="3642" y="8271"/>
                    <a:pt x="3700" y="8266"/>
                  </a:cubicBezTo>
                  <a:cubicBezTo>
                    <a:pt x="3943" y="8555"/>
                    <a:pt x="4282" y="8694"/>
                    <a:pt x="4619" y="8694"/>
                  </a:cubicBezTo>
                  <a:cubicBezTo>
                    <a:pt x="5035" y="8694"/>
                    <a:pt x="5449" y="8481"/>
                    <a:pt x="5676" y="8072"/>
                  </a:cubicBezTo>
                  <a:cubicBezTo>
                    <a:pt x="6988" y="7889"/>
                    <a:pt x="7794" y="6537"/>
                    <a:pt x="7331" y="5293"/>
                  </a:cubicBezTo>
                  <a:cubicBezTo>
                    <a:pt x="8144" y="4859"/>
                    <a:pt x="8680" y="3997"/>
                    <a:pt x="8680" y="3054"/>
                  </a:cubicBezTo>
                  <a:cubicBezTo>
                    <a:pt x="8680" y="1657"/>
                    <a:pt x="7544" y="519"/>
                    <a:pt x="6145" y="519"/>
                  </a:cubicBezTo>
                  <a:cubicBezTo>
                    <a:pt x="5772" y="519"/>
                    <a:pt x="5404" y="602"/>
                    <a:pt x="5067" y="760"/>
                  </a:cubicBezTo>
                  <a:cubicBezTo>
                    <a:pt x="4512" y="273"/>
                    <a:pt x="3796" y="2"/>
                    <a:pt x="3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311700" y="1495500"/>
              <a:ext cx="22650" cy="20875"/>
            </a:xfrm>
            <a:custGeom>
              <a:avLst/>
              <a:gdLst/>
              <a:ahLst/>
              <a:cxnLst/>
              <a:rect l="l" t="t" r="r" b="b"/>
              <a:pathLst>
                <a:path w="906" h="835" extrusionOk="0">
                  <a:moveTo>
                    <a:pt x="449" y="1"/>
                  </a:moveTo>
                  <a:cubicBezTo>
                    <a:pt x="249" y="1"/>
                    <a:pt x="78" y="142"/>
                    <a:pt x="39" y="336"/>
                  </a:cubicBezTo>
                  <a:cubicBezTo>
                    <a:pt x="0" y="530"/>
                    <a:pt x="105" y="726"/>
                    <a:pt x="288" y="802"/>
                  </a:cubicBezTo>
                  <a:cubicBezTo>
                    <a:pt x="340" y="824"/>
                    <a:pt x="394" y="834"/>
                    <a:pt x="447" y="834"/>
                  </a:cubicBezTo>
                  <a:cubicBezTo>
                    <a:pt x="583" y="834"/>
                    <a:pt x="715" y="767"/>
                    <a:pt x="794" y="648"/>
                  </a:cubicBezTo>
                  <a:cubicBezTo>
                    <a:pt x="905" y="484"/>
                    <a:pt x="884" y="264"/>
                    <a:pt x="743" y="123"/>
                  </a:cubicBezTo>
                  <a:cubicBezTo>
                    <a:pt x="665" y="45"/>
                    <a:pt x="558" y="2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1802424" y="1693739"/>
            <a:ext cx="568859" cy="565594"/>
            <a:chOff x="307300" y="1065375"/>
            <a:chExt cx="535800" cy="532725"/>
          </a:xfrm>
        </p:grpSpPr>
        <p:sp>
          <p:nvSpPr>
            <p:cNvPr id="338" name="Google Shape;338;p33"/>
            <p:cNvSpPr/>
            <p:nvPr/>
          </p:nvSpPr>
          <p:spPr>
            <a:xfrm>
              <a:off x="307300" y="1065375"/>
              <a:ext cx="535800" cy="532725"/>
            </a:xfrm>
            <a:custGeom>
              <a:avLst/>
              <a:gdLst/>
              <a:ahLst/>
              <a:cxnLst/>
              <a:rect l="l" t="t" r="r" b="b"/>
              <a:pathLst>
                <a:path w="21432" h="21309" extrusionOk="0">
                  <a:moveTo>
                    <a:pt x="8786" y="834"/>
                  </a:moveTo>
                  <a:cubicBezTo>
                    <a:pt x="9619" y="834"/>
                    <a:pt x="10292" y="1509"/>
                    <a:pt x="10294" y="2341"/>
                  </a:cubicBezTo>
                  <a:lnTo>
                    <a:pt x="10295" y="2774"/>
                  </a:lnTo>
                  <a:lnTo>
                    <a:pt x="9861" y="2774"/>
                  </a:lnTo>
                  <a:cubicBezTo>
                    <a:pt x="9029" y="2774"/>
                    <a:pt x="8354" y="2099"/>
                    <a:pt x="8352" y="1267"/>
                  </a:cubicBezTo>
                  <a:lnTo>
                    <a:pt x="8352" y="834"/>
                  </a:lnTo>
                  <a:close/>
                  <a:moveTo>
                    <a:pt x="13078" y="834"/>
                  </a:moveTo>
                  <a:lnTo>
                    <a:pt x="13078" y="1267"/>
                  </a:lnTo>
                  <a:cubicBezTo>
                    <a:pt x="13078" y="2099"/>
                    <a:pt x="12403" y="2774"/>
                    <a:pt x="11572" y="2774"/>
                  </a:cubicBezTo>
                  <a:lnTo>
                    <a:pt x="11138" y="2774"/>
                  </a:lnTo>
                  <a:lnTo>
                    <a:pt x="11138" y="2341"/>
                  </a:lnTo>
                  <a:cubicBezTo>
                    <a:pt x="11138" y="1509"/>
                    <a:pt x="11813" y="834"/>
                    <a:pt x="12645" y="834"/>
                  </a:cubicBezTo>
                  <a:close/>
                  <a:moveTo>
                    <a:pt x="10681" y="7571"/>
                  </a:moveTo>
                  <a:cubicBezTo>
                    <a:pt x="11084" y="7571"/>
                    <a:pt x="11410" y="7898"/>
                    <a:pt x="11410" y="8300"/>
                  </a:cubicBezTo>
                  <a:lnTo>
                    <a:pt x="11410" y="8550"/>
                  </a:lnTo>
                  <a:cubicBezTo>
                    <a:pt x="11410" y="8953"/>
                    <a:pt x="11084" y="9280"/>
                    <a:pt x="10681" y="9280"/>
                  </a:cubicBezTo>
                  <a:cubicBezTo>
                    <a:pt x="9820" y="9280"/>
                    <a:pt x="9121" y="9979"/>
                    <a:pt x="9119" y="10841"/>
                  </a:cubicBezTo>
                  <a:lnTo>
                    <a:pt x="9119" y="10887"/>
                  </a:lnTo>
                  <a:cubicBezTo>
                    <a:pt x="9119" y="11290"/>
                    <a:pt x="8793" y="11615"/>
                    <a:pt x="8391" y="11617"/>
                  </a:cubicBezTo>
                  <a:lnTo>
                    <a:pt x="3988" y="11617"/>
                  </a:lnTo>
                  <a:cubicBezTo>
                    <a:pt x="4041" y="10792"/>
                    <a:pt x="4245" y="9986"/>
                    <a:pt x="4592" y="9236"/>
                  </a:cubicBezTo>
                  <a:lnTo>
                    <a:pt x="6499" y="9236"/>
                  </a:lnTo>
                  <a:cubicBezTo>
                    <a:pt x="6502" y="9236"/>
                    <a:pt x="6506" y="9237"/>
                    <a:pt x="6509" y="9237"/>
                  </a:cubicBezTo>
                  <a:cubicBezTo>
                    <a:pt x="6738" y="9237"/>
                    <a:pt x="6925" y="9050"/>
                    <a:pt x="6925" y="8821"/>
                  </a:cubicBezTo>
                  <a:cubicBezTo>
                    <a:pt x="6925" y="8591"/>
                    <a:pt x="6738" y="8405"/>
                    <a:pt x="6509" y="8405"/>
                  </a:cubicBezTo>
                  <a:cubicBezTo>
                    <a:pt x="6506" y="8405"/>
                    <a:pt x="6502" y="8405"/>
                    <a:pt x="6499" y="8405"/>
                  </a:cubicBezTo>
                  <a:lnTo>
                    <a:pt x="5051" y="8405"/>
                  </a:lnTo>
                  <a:cubicBezTo>
                    <a:pt x="5241" y="8110"/>
                    <a:pt x="5454" y="7832"/>
                    <a:pt x="5687" y="7571"/>
                  </a:cubicBezTo>
                  <a:close/>
                  <a:moveTo>
                    <a:pt x="17283" y="10527"/>
                  </a:moveTo>
                  <a:cubicBezTo>
                    <a:pt x="17369" y="10897"/>
                    <a:pt x="17424" y="11274"/>
                    <a:pt x="17447" y="11654"/>
                  </a:cubicBezTo>
                  <a:cubicBezTo>
                    <a:pt x="16431" y="12404"/>
                    <a:pt x="15525" y="13292"/>
                    <a:pt x="14755" y="14293"/>
                  </a:cubicBezTo>
                  <a:lnTo>
                    <a:pt x="13996" y="15280"/>
                  </a:lnTo>
                  <a:cubicBezTo>
                    <a:pt x="13939" y="15355"/>
                    <a:pt x="13887" y="15437"/>
                    <a:pt x="13845" y="15524"/>
                  </a:cubicBezTo>
                  <a:lnTo>
                    <a:pt x="11818" y="15524"/>
                  </a:lnTo>
                  <a:cubicBezTo>
                    <a:pt x="11137" y="15522"/>
                    <a:pt x="10586" y="14971"/>
                    <a:pt x="10586" y="14290"/>
                  </a:cubicBezTo>
                  <a:cubicBezTo>
                    <a:pt x="10586" y="13772"/>
                    <a:pt x="11006" y="13353"/>
                    <a:pt x="11524" y="13353"/>
                  </a:cubicBezTo>
                  <a:cubicBezTo>
                    <a:pt x="12176" y="13352"/>
                    <a:pt x="12704" y="12824"/>
                    <a:pt x="12705" y="12172"/>
                  </a:cubicBezTo>
                  <a:cubicBezTo>
                    <a:pt x="12705" y="11264"/>
                    <a:pt x="13442" y="10527"/>
                    <a:pt x="14350" y="10527"/>
                  </a:cubicBezTo>
                  <a:close/>
                  <a:moveTo>
                    <a:pt x="10717" y="5324"/>
                  </a:moveTo>
                  <a:cubicBezTo>
                    <a:pt x="11331" y="5324"/>
                    <a:pt x="11948" y="5408"/>
                    <a:pt x="12553" y="5578"/>
                  </a:cubicBezTo>
                  <a:cubicBezTo>
                    <a:pt x="14614" y="6163"/>
                    <a:pt x="16277" y="7689"/>
                    <a:pt x="17033" y="9694"/>
                  </a:cubicBezTo>
                  <a:lnTo>
                    <a:pt x="14350" y="9694"/>
                  </a:lnTo>
                  <a:cubicBezTo>
                    <a:pt x="12983" y="9694"/>
                    <a:pt x="11872" y="10806"/>
                    <a:pt x="11872" y="12172"/>
                  </a:cubicBezTo>
                  <a:cubicBezTo>
                    <a:pt x="11872" y="12365"/>
                    <a:pt x="11715" y="12520"/>
                    <a:pt x="11524" y="12520"/>
                  </a:cubicBezTo>
                  <a:cubicBezTo>
                    <a:pt x="10545" y="12522"/>
                    <a:pt x="9754" y="13313"/>
                    <a:pt x="9753" y="14290"/>
                  </a:cubicBezTo>
                  <a:cubicBezTo>
                    <a:pt x="9754" y="15430"/>
                    <a:pt x="10678" y="16354"/>
                    <a:pt x="11818" y="16355"/>
                  </a:cubicBezTo>
                  <a:lnTo>
                    <a:pt x="13704" y="16355"/>
                  </a:lnTo>
                  <a:cubicBezTo>
                    <a:pt x="13755" y="16748"/>
                    <a:pt x="13960" y="17105"/>
                    <a:pt x="14277" y="17344"/>
                  </a:cubicBezTo>
                  <a:lnTo>
                    <a:pt x="11982" y="18482"/>
                  </a:lnTo>
                  <a:cubicBezTo>
                    <a:pt x="11839" y="18553"/>
                    <a:pt x="11710" y="18645"/>
                    <a:pt x="11597" y="18756"/>
                  </a:cubicBezTo>
                  <a:cubicBezTo>
                    <a:pt x="11587" y="18756"/>
                    <a:pt x="11577" y="18756"/>
                    <a:pt x="11567" y="18757"/>
                  </a:cubicBezTo>
                  <a:cubicBezTo>
                    <a:pt x="11285" y="18793"/>
                    <a:pt x="11001" y="18810"/>
                    <a:pt x="10717" y="18810"/>
                  </a:cubicBezTo>
                  <a:cubicBezTo>
                    <a:pt x="10439" y="18810"/>
                    <a:pt x="10161" y="18793"/>
                    <a:pt x="9885" y="18760"/>
                  </a:cubicBezTo>
                  <a:cubicBezTo>
                    <a:pt x="9869" y="18757"/>
                    <a:pt x="9853" y="18757"/>
                    <a:pt x="9837" y="18757"/>
                  </a:cubicBezTo>
                  <a:cubicBezTo>
                    <a:pt x="9724" y="18645"/>
                    <a:pt x="9593" y="18551"/>
                    <a:pt x="9450" y="18481"/>
                  </a:cubicBezTo>
                  <a:lnTo>
                    <a:pt x="7155" y="17342"/>
                  </a:lnTo>
                  <a:cubicBezTo>
                    <a:pt x="7806" y="16852"/>
                    <a:pt x="7932" y="15925"/>
                    <a:pt x="7436" y="15279"/>
                  </a:cubicBezTo>
                  <a:lnTo>
                    <a:pt x="6677" y="14293"/>
                  </a:lnTo>
                  <a:cubicBezTo>
                    <a:pt x="6164" y="13625"/>
                    <a:pt x="5589" y="13010"/>
                    <a:pt x="4962" y="12450"/>
                  </a:cubicBezTo>
                  <a:lnTo>
                    <a:pt x="8391" y="12450"/>
                  </a:lnTo>
                  <a:cubicBezTo>
                    <a:pt x="9253" y="12448"/>
                    <a:pt x="9951" y="11750"/>
                    <a:pt x="9953" y="10887"/>
                  </a:cubicBezTo>
                  <a:lnTo>
                    <a:pt x="9953" y="10841"/>
                  </a:lnTo>
                  <a:cubicBezTo>
                    <a:pt x="9953" y="10438"/>
                    <a:pt x="10279" y="10111"/>
                    <a:pt x="10681" y="10111"/>
                  </a:cubicBezTo>
                  <a:cubicBezTo>
                    <a:pt x="11543" y="10110"/>
                    <a:pt x="12242" y="9412"/>
                    <a:pt x="12242" y="8550"/>
                  </a:cubicBezTo>
                  <a:lnTo>
                    <a:pt x="12242" y="8300"/>
                  </a:lnTo>
                  <a:cubicBezTo>
                    <a:pt x="12242" y="7438"/>
                    <a:pt x="11543" y="6740"/>
                    <a:pt x="10681" y="6740"/>
                  </a:cubicBezTo>
                  <a:lnTo>
                    <a:pt x="6580" y="6740"/>
                  </a:lnTo>
                  <a:cubicBezTo>
                    <a:pt x="7777" y="5811"/>
                    <a:pt x="9236" y="5324"/>
                    <a:pt x="10717" y="5324"/>
                  </a:cubicBezTo>
                  <a:close/>
                  <a:moveTo>
                    <a:pt x="7938" y="1"/>
                  </a:moveTo>
                  <a:cubicBezTo>
                    <a:pt x="7708" y="1"/>
                    <a:pt x="7521" y="188"/>
                    <a:pt x="7521" y="418"/>
                  </a:cubicBezTo>
                  <a:lnTo>
                    <a:pt x="7521" y="1267"/>
                  </a:lnTo>
                  <a:cubicBezTo>
                    <a:pt x="7521" y="2558"/>
                    <a:pt x="8571" y="3607"/>
                    <a:pt x="9862" y="3607"/>
                  </a:cubicBezTo>
                  <a:lnTo>
                    <a:pt x="10299" y="3607"/>
                  </a:lnTo>
                  <a:lnTo>
                    <a:pt x="10299" y="4503"/>
                  </a:lnTo>
                  <a:cubicBezTo>
                    <a:pt x="6641" y="4701"/>
                    <a:pt x="3653" y="7495"/>
                    <a:pt x="3199" y="11114"/>
                  </a:cubicBezTo>
                  <a:cubicBezTo>
                    <a:pt x="2824" y="10874"/>
                    <a:pt x="2437" y="10654"/>
                    <a:pt x="2039" y="10454"/>
                  </a:cubicBezTo>
                  <a:lnTo>
                    <a:pt x="664" y="9762"/>
                  </a:lnTo>
                  <a:cubicBezTo>
                    <a:pt x="603" y="9731"/>
                    <a:pt x="539" y="9717"/>
                    <a:pt x="476" y="9717"/>
                  </a:cubicBezTo>
                  <a:cubicBezTo>
                    <a:pt x="324" y="9717"/>
                    <a:pt x="177" y="9800"/>
                    <a:pt x="104" y="9946"/>
                  </a:cubicBezTo>
                  <a:cubicBezTo>
                    <a:pt x="0" y="10150"/>
                    <a:pt x="84" y="10401"/>
                    <a:pt x="288" y="10504"/>
                  </a:cubicBezTo>
                  <a:lnTo>
                    <a:pt x="1664" y="11198"/>
                  </a:lnTo>
                  <a:cubicBezTo>
                    <a:pt x="3366" y="12058"/>
                    <a:pt x="4853" y="13289"/>
                    <a:pt x="6017" y="14800"/>
                  </a:cubicBezTo>
                  <a:lnTo>
                    <a:pt x="6775" y="15787"/>
                  </a:lnTo>
                  <a:cubicBezTo>
                    <a:pt x="6954" y="16017"/>
                    <a:pt x="6951" y="16341"/>
                    <a:pt x="6768" y="16568"/>
                  </a:cubicBezTo>
                  <a:cubicBezTo>
                    <a:pt x="6645" y="16722"/>
                    <a:pt x="6462" y="16805"/>
                    <a:pt x="6275" y="16805"/>
                  </a:cubicBezTo>
                  <a:cubicBezTo>
                    <a:pt x="6185" y="16805"/>
                    <a:pt x="6094" y="16786"/>
                    <a:pt x="6008" y="16747"/>
                  </a:cubicBezTo>
                  <a:cubicBezTo>
                    <a:pt x="5241" y="16276"/>
                    <a:pt x="4595" y="15634"/>
                    <a:pt x="4119" y="14872"/>
                  </a:cubicBezTo>
                  <a:lnTo>
                    <a:pt x="4063" y="14782"/>
                  </a:lnTo>
                  <a:cubicBezTo>
                    <a:pt x="3983" y="14656"/>
                    <a:pt x="3848" y="14586"/>
                    <a:pt x="3709" y="14586"/>
                  </a:cubicBezTo>
                  <a:cubicBezTo>
                    <a:pt x="3633" y="14586"/>
                    <a:pt x="3557" y="14607"/>
                    <a:pt x="3488" y="14650"/>
                  </a:cubicBezTo>
                  <a:cubicBezTo>
                    <a:pt x="3293" y="14771"/>
                    <a:pt x="3234" y="15028"/>
                    <a:pt x="3356" y="15223"/>
                  </a:cubicBezTo>
                  <a:lnTo>
                    <a:pt x="3412" y="15313"/>
                  </a:lnTo>
                  <a:cubicBezTo>
                    <a:pt x="3956" y="16185"/>
                    <a:pt x="4696" y="16918"/>
                    <a:pt x="5572" y="17456"/>
                  </a:cubicBezTo>
                  <a:cubicBezTo>
                    <a:pt x="5584" y="17463"/>
                    <a:pt x="5597" y="17471"/>
                    <a:pt x="5608" y="17478"/>
                  </a:cubicBezTo>
                  <a:cubicBezTo>
                    <a:pt x="5768" y="17574"/>
                    <a:pt x="5931" y="17665"/>
                    <a:pt x="6097" y="17748"/>
                  </a:cubicBezTo>
                  <a:lnTo>
                    <a:pt x="9081" y="19228"/>
                  </a:lnTo>
                  <a:cubicBezTo>
                    <a:pt x="9394" y="19384"/>
                    <a:pt x="9528" y="19761"/>
                    <a:pt x="9386" y="20082"/>
                  </a:cubicBezTo>
                  <a:cubicBezTo>
                    <a:pt x="9277" y="20326"/>
                    <a:pt x="9038" y="20473"/>
                    <a:pt x="8785" y="20473"/>
                  </a:cubicBezTo>
                  <a:cubicBezTo>
                    <a:pt x="8705" y="20473"/>
                    <a:pt x="8624" y="20458"/>
                    <a:pt x="8545" y="20428"/>
                  </a:cubicBezTo>
                  <a:lnTo>
                    <a:pt x="5802" y="19340"/>
                  </a:lnTo>
                  <a:cubicBezTo>
                    <a:pt x="4001" y="18625"/>
                    <a:pt x="2503" y="17308"/>
                    <a:pt x="1562" y="15614"/>
                  </a:cubicBezTo>
                  <a:lnTo>
                    <a:pt x="839" y="14315"/>
                  </a:lnTo>
                  <a:cubicBezTo>
                    <a:pt x="764" y="14177"/>
                    <a:pt x="622" y="14100"/>
                    <a:pt x="475" y="14100"/>
                  </a:cubicBezTo>
                  <a:cubicBezTo>
                    <a:pt x="407" y="14100"/>
                    <a:pt x="338" y="14117"/>
                    <a:pt x="274" y="14152"/>
                  </a:cubicBezTo>
                  <a:cubicBezTo>
                    <a:pt x="72" y="14264"/>
                    <a:pt x="0" y="14518"/>
                    <a:pt x="111" y="14719"/>
                  </a:cubicBezTo>
                  <a:lnTo>
                    <a:pt x="832" y="16019"/>
                  </a:lnTo>
                  <a:cubicBezTo>
                    <a:pt x="1868" y="17881"/>
                    <a:pt x="3514" y="19327"/>
                    <a:pt x="5494" y="20114"/>
                  </a:cubicBezTo>
                  <a:lnTo>
                    <a:pt x="8239" y="21202"/>
                  </a:lnTo>
                  <a:cubicBezTo>
                    <a:pt x="8422" y="21275"/>
                    <a:pt x="8608" y="21309"/>
                    <a:pt x="8790" y="21309"/>
                  </a:cubicBezTo>
                  <a:cubicBezTo>
                    <a:pt x="9577" y="21309"/>
                    <a:pt x="10278" y="20672"/>
                    <a:pt x="10278" y="19818"/>
                  </a:cubicBezTo>
                  <a:cubicBezTo>
                    <a:pt x="10278" y="19754"/>
                    <a:pt x="10274" y="19692"/>
                    <a:pt x="10266" y="19631"/>
                  </a:cubicBezTo>
                  <a:lnTo>
                    <a:pt x="10266" y="19631"/>
                  </a:lnTo>
                  <a:cubicBezTo>
                    <a:pt x="10416" y="19639"/>
                    <a:pt x="10566" y="19643"/>
                    <a:pt x="10715" y="19643"/>
                  </a:cubicBezTo>
                  <a:cubicBezTo>
                    <a:pt x="10866" y="19643"/>
                    <a:pt x="11016" y="19639"/>
                    <a:pt x="11166" y="19631"/>
                  </a:cubicBezTo>
                  <a:lnTo>
                    <a:pt x="11166" y="19631"/>
                  </a:lnTo>
                  <a:cubicBezTo>
                    <a:pt x="11100" y="20153"/>
                    <a:pt x="11314" y="20672"/>
                    <a:pt x="11730" y="20995"/>
                  </a:cubicBezTo>
                  <a:cubicBezTo>
                    <a:pt x="11996" y="21201"/>
                    <a:pt x="12318" y="21308"/>
                    <a:pt x="12644" y="21308"/>
                  </a:cubicBezTo>
                  <a:cubicBezTo>
                    <a:pt x="12829" y="21308"/>
                    <a:pt x="13016" y="21274"/>
                    <a:pt x="13193" y="21203"/>
                  </a:cubicBezTo>
                  <a:lnTo>
                    <a:pt x="15938" y="20115"/>
                  </a:lnTo>
                  <a:cubicBezTo>
                    <a:pt x="16481" y="19898"/>
                    <a:pt x="17005" y="19631"/>
                    <a:pt x="17499" y="19315"/>
                  </a:cubicBezTo>
                  <a:cubicBezTo>
                    <a:pt x="17689" y="19190"/>
                    <a:pt x="17742" y="18935"/>
                    <a:pt x="17620" y="18746"/>
                  </a:cubicBezTo>
                  <a:cubicBezTo>
                    <a:pt x="17540" y="18621"/>
                    <a:pt x="17406" y="18553"/>
                    <a:pt x="17269" y="18553"/>
                  </a:cubicBezTo>
                  <a:cubicBezTo>
                    <a:pt x="17195" y="18553"/>
                    <a:pt x="17119" y="18573"/>
                    <a:pt x="17051" y="18615"/>
                  </a:cubicBezTo>
                  <a:cubicBezTo>
                    <a:pt x="16602" y="18901"/>
                    <a:pt x="16126" y="19144"/>
                    <a:pt x="15631" y="19341"/>
                  </a:cubicBezTo>
                  <a:lnTo>
                    <a:pt x="12887" y="20428"/>
                  </a:lnTo>
                  <a:cubicBezTo>
                    <a:pt x="12806" y="20460"/>
                    <a:pt x="12724" y="20475"/>
                    <a:pt x="12642" y="20475"/>
                  </a:cubicBezTo>
                  <a:cubicBezTo>
                    <a:pt x="12389" y="20475"/>
                    <a:pt x="12149" y="20329"/>
                    <a:pt x="12041" y="20085"/>
                  </a:cubicBezTo>
                  <a:cubicBezTo>
                    <a:pt x="11897" y="19761"/>
                    <a:pt x="12035" y="19383"/>
                    <a:pt x="12351" y="19228"/>
                  </a:cubicBezTo>
                  <a:lnTo>
                    <a:pt x="15333" y="17748"/>
                  </a:lnTo>
                  <a:cubicBezTo>
                    <a:pt x="15502" y="17665"/>
                    <a:pt x="15664" y="17574"/>
                    <a:pt x="15824" y="17478"/>
                  </a:cubicBezTo>
                  <a:cubicBezTo>
                    <a:pt x="15835" y="17471"/>
                    <a:pt x="15848" y="17463"/>
                    <a:pt x="15860" y="17456"/>
                  </a:cubicBezTo>
                  <a:cubicBezTo>
                    <a:pt x="16735" y="16918"/>
                    <a:pt x="17474" y="16184"/>
                    <a:pt x="18020" y="15312"/>
                  </a:cubicBezTo>
                  <a:lnTo>
                    <a:pt x="18076" y="15223"/>
                  </a:lnTo>
                  <a:cubicBezTo>
                    <a:pt x="18198" y="15027"/>
                    <a:pt x="18138" y="14771"/>
                    <a:pt x="17944" y="14649"/>
                  </a:cubicBezTo>
                  <a:cubicBezTo>
                    <a:pt x="17875" y="14606"/>
                    <a:pt x="17799" y="14585"/>
                    <a:pt x="17724" y="14585"/>
                  </a:cubicBezTo>
                  <a:cubicBezTo>
                    <a:pt x="17585" y="14585"/>
                    <a:pt x="17449" y="14655"/>
                    <a:pt x="17369" y="14781"/>
                  </a:cubicBezTo>
                  <a:lnTo>
                    <a:pt x="17313" y="14872"/>
                  </a:lnTo>
                  <a:cubicBezTo>
                    <a:pt x="16837" y="15634"/>
                    <a:pt x="16189" y="16276"/>
                    <a:pt x="15424" y="16747"/>
                  </a:cubicBezTo>
                  <a:cubicBezTo>
                    <a:pt x="15339" y="16786"/>
                    <a:pt x="15248" y="16804"/>
                    <a:pt x="15159" y="16804"/>
                  </a:cubicBezTo>
                  <a:cubicBezTo>
                    <a:pt x="14972" y="16804"/>
                    <a:pt x="14788" y="16721"/>
                    <a:pt x="14665" y="16567"/>
                  </a:cubicBezTo>
                  <a:cubicBezTo>
                    <a:pt x="14483" y="16339"/>
                    <a:pt x="14480" y="16017"/>
                    <a:pt x="14657" y="15787"/>
                  </a:cubicBezTo>
                  <a:lnTo>
                    <a:pt x="15415" y="14800"/>
                  </a:lnTo>
                  <a:cubicBezTo>
                    <a:pt x="16578" y="13289"/>
                    <a:pt x="18066" y="12058"/>
                    <a:pt x="19768" y="11198"/>
                  </a:cubicBezTo>
                  <a:lnTo>
                    <a:pt x="21144" y="10504"/>
                  </a:lnTo>
                  <a:cubicBezTo>
                    <a:pt x="21348" y="10401"/>
                    <a:pt x="21432" y="10150"/>
                    <a:pt x="21328" y="9946"/>
                  </a:cubicBezTo>
                  <a:cubicBezTo>
                    <a:pt x="21255" y="9800"/>
                    <a:pt x="21108" y="9717"/>
                    <a:pt x="20956" y="9717"/>
                  </a:cubicBezTo>
                  <a:cubicBezTo>
                    <a:pt x="20893" y="9717"/>
                    <a:pt x="20829" y="9731"/>
                    <a:pt x="20768" y="9762"/>
                  </a:cubicBezTo>
                  <a:lnTo>
                    <a:pt x="19394" y="10454"/>
                  </a:lnTo>
                  <a:cubicBezTo>
                    <a:pt x="18997" y="10654"/>
                    <a:pt x="18610" y="10874"/>
                    <a:pt x="18233" y="11114"/>
                  </a:cubicBezTo>
                  <a:cubicBezTo>
                    <a:pt x="17772" y="7485"/>
                    <a:pt x="14785" y="4703"/>
                    <a:pt x="11133" y="4503"/>
                  </a:cubicBezTo>
                  <a:lnTo>
                    <a:pt x="11133" y="3607"/>
                  </a:lnTo>
                  <a:lnTo>
                    <a:pt x="11570" y="3607"/>
                  </a:lnTo>
                  <a:cubicBezTo>
                    <a:pt x="12861" y="3607"/>
                    <a:pt x="13911" y="2556"/>
                    <a:pt x="13911" y="1267"/>
                  </a:cubicBezTo>
                  <a:lnTo>
                    <a:pt x="13911" y="417"/>
                  </a:lnTo>
                  <a:cubicBezTo>
                    <a:pt x="13911" y="188"/>
                    <a:pt x="13724" y="1"/>
                    <a:pt x="13494" y="1"/>
                  </a:cubicBezTo>
                  <a:lnTo>
                    <a:pt x="12645" y="1"/>
                  </a:lnTo>
                  <a:cubicBezTo>
                    <a:pt x="11874" y="1"/>
                    <a:pt x="11151" y="382"/>
                    <a:pt x="10715" y="1020"/>
                  </a:cubicBezTo>
                  <a:cubicBezTo>
                    <a:pt x="10281" y="382"/>
                    <a:pt x="9558" y="2"/>
                    <a:pt x="8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0375" y="1503275"/>
              <a:ext cx="23300" cy="21100"/>
            </a:xfrm>
            <a:custGeom>
              <a:avLst/>
              <a:gdLst/>
              <a:ahLst/>
              <a:cxnLst/>
              <a:rect l="l" t="t" r="r" b="b"/>
              <a:pathLst>
                <a:path w="932" h="844" extrusionOk="0">
                  <a:moveTo>
                    <a:pt x="471" y="1"/>
                  </a:moveTo>
                  <a:cubicBezTo>
                    <a:pt x="369" y="1"/>
                    <a:pt x="267" y="38"/>
                    <a:pt x="186" y="114"/>
                  </a:cubicBezTo>
                  <a:lnTo>
                    <a:pt x="175" y="126"/>
                  </a:lnTo>
                  <a:cubicBezTo>
                    <a:pt x="8" y="284"/>
                    <a:pt x="0" y="547"/>
                    <a:pt x="160" y="714"/>
                  </a:cubicBezTo>
                  <a:cubicBezTo>
                    <a:pt x="242" y="800"/>
                    <a:pt x="352" y="843"/>
                    <a:pt x="462" y="843"/>
                  </a:cubicBezTo>
                  <a:cubicBezTo>
                    <a:pt x="565" y="843"/>
                    <a:pt x="668" y="805"/>
                    <a:pt x="749" y="729"/>
                  </a:cubicBezTo>
                  <a:lnTo>
                    <a:pt x="756" y="722"/>
                  </a:lnTo>
                  <a:cubicBezTo>
                    <a:pt x="924" y="563"/>
                    <a:pt x="931" y="300"/>
                    <a:pt x="775" y="133"/>
                  </a:cubicBezTo>
                  <a:cubicBezTo>
                    <a:pt x="693" y="45"/>
                    <a:pt x="582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8550" y="1417875"/>
              <a:ext cx="54550" cy="73750"/>
            </a:xfrm>
            <a:custGeom>
              <a:avLst/>
              <a:gdLst/>
              <a:ahLst/>
              <a:cxnLst/>
              <a:rect l="l" t="t" r="r" b="b"/>
              <a:pathLst>
                <a:path w="2182" h="2950" extrusionOk="0">
                  <a:moveTo>
                    <a:pt x="1705" y="1"/>
                  </a:moveTo>
                  <a:cubicBezTo>
                    <a:pt x="1559" y="1"/>
                    <a:pt x="1418" y="78"/>
                    <a:pt x="1341" y="215"/>
                  </a:cubicBezTo>
                  <a:lnTo>
                    <a:pt x="620" y="1514"/>
                  </a:lnTo>
                  <a:cubicBezTo>
                    <a:pt x="471" y="1785"/>
                    <a:pt x="307" y="2047"/>
                    <a:pt x="127" y="2298"/>
                  </a:cubicBezTo>
                  <a:cubicBezTo>
                    <a:pt x="0" y="2486"/>
                    <a:pt x="46" y="2740"/>
                    <a:pt x="230" y="2873"/>
                  </a:cubicBezTo>
                  <a:cubicBezTo>
                    <a:pt x="304" y="2924"/>
                    <a:pt x="387" y="2949"/>
                    <a:pt x="471" y="2949"/>
                  </a:cubicBezTo>
                  <a:cubicBezTo>
                    <a:pt x="598" y="2949"/>
                    <a:pt x="724" y="2890"/>
                    <a:pt x="806" y="2781"/>
                  </a:cubicBezTo>
                  <a:cubicBezTo>
                    <a:pt x="1003" y="2503"/>
                    <a:pt x="1185" y="2215"/>
                    <a:pt x="1349" y="1919"/>
                  </a:cubicBezTo>
                  <a:lnTo>
                    <a:pt x="2070" y="619"/>
                  </a:lnTo>
                  <a:cubicBezTo>
                    <a:pt x="2182" y="418"/>
                    <a:pt x="2110" y="164"/>
                    <a:pt x="1908" y="52"/>
                  </a:cubicBezTo>
                  <a:lnTo>
                    <a:pt x="1908" y="54"/>
                  </a:lnTo>
                  <a:cubicBezTo>
                    <a:pt x="1844" y="18"/>
                    <a:pt x="1774" y="1"/>
                    <a:pt x="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99950" y="1275475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56" y="0"/>
                  </a:moveTo>
                  <a:cubicBezTo>
                    <a:pt x="321" y="0"/>
                    <a:pt x="190" y="66"/>
                    <a:pt x="111" y="185"/>
                  </a:cubicBezTo>
                  <a:cubicBezTo>
                    <a:pt x="0" y="350"/>
                    <a:pt x="22" y="571"/>
                    <a:pt x="163" y="712"/>
                  </a:cubicBezTo>
                  <a:cubicBezTo>
                    <a:pt x="241" y="789"/>
                    <a:pt x="347" y="832"/>
                    <a:pt x="456" y="832"/>
                  </a:cubicBezTo>
                  <a:cubicBezTo>
                    <a:pt x="655" y="832"/>
                    <a:pt x="826" y="693"/>
                    <a:pt x="865" y="499"/>
                  </a:cubicBezTo>
                  <a:cubicBezTo>
                    <a:pt x="904" y="303"/>
                    <a:pt x="800" y="109"/>
                    <a:pt x="616" y="32"/>
                  </a:cubicBezTo>
                  <a:cubicBezTo>
                    <a:pt x="564" y="11"/>
                    <a:pt x="51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78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7190589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to do and how you do it?</a:t>
            </a:r>
            <a:endParaRPr sz="3600" dirty="0"/>
          </a:p>
        </p:txBody>
      </p:sp>
      <p:sp>
        <p:nvSpPr>
          <p:cNvPr id="2035" name="Google Shape;2035;p41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6" name="Google Shape;2036;p41"/>
          <p:cNvSpPr txBox="1">
            <a:spLocks noGrp="1"/>
          </p:cNvSpPr>
          <p:nvPr>
            <p:ph type="subTitle" idx="1"/>
          </p:nvPr>
        </p:nvSpPr>
        <p:spPr>
          <a:xfrm>
            <a:off x="1423362" y="3470798"/>
            <a:ext cx="22318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先找出要艱深詞彙的法律條文，再用白話文替換。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7" name="Google Shape;2037;p41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4"/>
          </p:nvPr>
        </p:nvSpPr>
        <p:spPr>
          <a:xfrm>
            <a:off x="5417370" y="3516871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9" name="Google Shape;2039;p41"/>
          <p:cNvSpPr/>
          <p:nvPr/>
        </p:nvSpPr>
        <p:spPr>
          <a:xfrm rot="10800000">
            <a:off x="189457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1"/>
          <p:cNvSpPr/>
          <p:nvPr/>
        </p:nvSpPr>
        <p:spPr>
          <a:xfrm rot="10800000">
            <a:off x="596002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2273060" y="1815563"/>
            <a:ext cx="532432" cy="613921"/>
            <a:chOff x="5865025" y="984900"/>
            <a:chExt cx="462100" cy="532825"/>
          </a:xfrm>
        </p:grpSpPr>
        <p:sp>
          <p:nvSpPr>
            <p:cNvPr id="2042" name="Google Shape;2042;p41"/>
            <p:cNvSpPr/>
            <p:nvPr/>
          </p:nvSpPr>
          <p:spPr>
            <a:xfrm>
              <a:off x="5865025" y="984900"/>
              <a:ext cx="462100" cy="532825"/>
            </a:xfrm>
            <a:custGeom>
              <a:avLst/>
              <a:gdLst/>
              <a:ahLst/>
              <a:cxnLst/>
              <a:rect l="l" t="t" r="r" b="b"/>
              <a:pathLst>
                <a:path w="18484" h="21313" extrusionOk="0">
                  <a:moveTo>
                    <a:pt x="12617" y="832"/>
                  </a:moveTo>
                  <a:cubicBezTo>
                    <a:pt x="13068" y="832"/>
                    <a:pt x="13499" y="1050"/>
                    <a:pt x="13766" y="1428"/>
                  </a:cubicBezTo>
                  <a:cubicBezTo>
                    <a:pt x="13846" y="1542"/>
                    <a:pt x="13975" y="1604"/>
                    <a:pt x="14106" y="1604"/>
                  </a:cubicBezTo>
                  <a:cubicBezTo>
                    <a:pt x="14169" y="1604"/>
                    <a:pt x="14233" y="1590"/>
                    <a:pt x="14293" y="1559"/>
                  </a:cubicBezTo>
                  <a:cubicBezTo>
                    <a:pt x="14477" y="1467"/>
                    <a:pt x="14566" y="1254"/>
                    <a:pt x="14501" y="1058"/>
                  </a:cubicBezTo>
                  <a:lnTo>
                    <a:pt x="15051" y="1058"/>
                  </a:lnTo>
                  <a:cubicBezTo>
                    <a:pt x="15383" y="1058"/>
                    <a:pt x="15652" y="1327"/>
                    <a:pt x="15652" y="1660"/>
                  </a:cubicBezTo>
                  <a:cubicBezTo>
                    <a:pt x="15652" y="1991"/>
                    <a:pt x="15383" y="2260"/>
                    <a:pt x="15051" y="2260"/>
                  </a:cubicBezTo>
                  <a:lnTo>
                    <a:pt x="12934" y="2260"/>
                  </a:lnTo>
                  <a:cubicBezTo>
                    <a:pt x="12233" y="2261"/>
                    <a:pt x="11635" y="2765"/>
                    <a:pt x="11515" y="3456"/>
                  </a:cubicBezTo>
                  <a:lnTo>
                    <a:pt x="10236" y="3456"/>
                  </a:lnTo>
                  <a:cubicBezTo>
                    <a:pt x="10111" y="3148"/>
                    <a:pt x="9915" y="2874"/>
                    <a:pt x="9663" y="2657"/>
                  </a:cubicBezTo>
                  <a:lnTo>
                    <a:pt x="9663" y="1907"/>
                  </a:lnTo>
                  <a:cubicBezTo>
                    <a:pt x="9663" y="1445"/>
                    <a:pt x="9960" y="1034"/>
                    <a:pt x="10399" y="887"/>
                  </a:cubicBezTo>
                  <a:cubicBezTo>
                    <a:pt x="10510" y="850"/>
                    <a:pt x="10624" y="832"/>
                    <a:pt x="10737" y="832"/>
                  </a:cubicBezTo>
                  <a:cubicBezTo>
                    <a:pt x="11069" y="832"/>
                    <a:pt x="11391" y="987"/>
                    <a:pt x="11599" y="1263"/>
                  </a:cubicBezTo>
                  <a:cubicBezTo>
                    <a:pt x="11679" y="1371"/>
                    <a:pt x="11804" y="1430"/>
                    <a:pt x="11932" y="1430"/>
                  </a:cubicBezTo>
                  <a:cubicBezTo>
                    <a:pt x="12000" y="1430"/>
                    <a:pt x="12069" y="1413"/>
                    <a:pt x="12133" y="1378"/>
                  </a:cubicBezTo>
                  <a:cubicBezTo>
                    <a:pt x="12314" y="1277"/>
                    <a:pt x="12394" y="1058"/>
                    <a:pt x="12320" y="864"/>
                  </a:cubicBezTo>
                  <a:cubicBezTo>
                    <a:pt x="12419" y="843"/>
                    <a:pt x="12518" y="832"/>
                    <a:pt x="12617" y="832"/>
                  </a:cubicBezTo>
                  <a:close/>
                  <a:moveTo>
                    <a:pt x="5426" y="1069"/>
                  </a:moveTo>
                  <a:cubicBezTo>
                    <a:pt x="5766" y="1069"/>
                    <a:pt x="6093" y="1236"/>
                    <a:pt x="6290" y="1529"/>
                  </a:cubicBezTo>
                  <a:cubicBezTo>
                    <a:pt x="5860" y="1822"/>
                    <a:pt x="5602" y="2310"/>
                    <a:pt x="5602" y="2831"/>
                  </a:cubicBezTo>
                  <a:cubicBezTo>
                    <a:pt x="5602" y="3060"/>
                    <a:pt x="5788" y="3247"/>
                    <a:pt x="6018" y="3247"/>
                  </a:cubicBezTo>
                  <a:cubicBezTo>
                    <a:pt x="6248" y="3247"/>
                    <a:pt x="6434" y="3060"/>
                    <a:pt x="6434" y="2831"/>
                  </a:cubicBezTo>
                  <a:cubicBezTo>
                    <a:pt x="6434" y="2460"/>
                    <a:pt x="6707" y="2146"/>
                    <a:pt x="7076" y="2094"/>
                  </a:cubicBezTo>
                  <a:cubicBezTo>
                    <a:pt x="7110" y="2090"/>
                    <a:pt x="7144" y="2087"/>
                    <a:pt x="7178" y="2087"/>
                  </a:cubicBezTo>
                  <a:cubicBezTo>
                    <a:pt x="7505" y="2087"/>
                    <a:pt x="7801" y="2305"/>
                    <a:pt x="7893" y="2628"/>
                  </a:cubicBezTo>
                  <a:cubicBezTo>
                    <a:pt x="7896" y="2651"/>
                    <a:pt x="7902" y="2674"/>
                    <a:pt x="7909" y="2697"/>
                  </a:cubicBezTo>
                  <a:cubicBezTo>
                    <a:pt x="7918" y="2742"/>
                    <a:pt x="7922" y="2787"/>
                    <a:pt x="7922" y="2831"/>
                  </a:cubicBezTo>
                  <a:cubicBezTo>
                    <a:pt x="7921" y="3018"/>
                    <a:pt x="8046" y="3182"/>
                    <a:pt x="8226" y="3233"/>
                  </a:cubicBezTo>
                  <a:cubicBezTo>
                    <a:pt x="8263" y="3243"/>
                    <a:pt x="8300" y="3248"/>
                    <a:pt x="8337" y="3248"/>
                  </a:cubicBezTo>
                  <a:cubicBezTo>
                    <a:pt x="8480" y="3248"/>
                    <a:pt x="8617" y="3174"/>
                    <a:pt x="8693" y="3047"/>
                  </a:cubicBezTo>
                  <a:cubicBezTo>
                    <a:pt x="9246" y="3228"/>
                    <a:pt x="9601" y="3767"/>
                    <a:pt x="9550" y="4345"/>
                  </a:cubicBezTo>
                  <a:cubicBezTo>
                    <a:pt x="9498" y="4925"/>
                    <a:pt x="9054" y="5393"/>
                    <a:pt x="8477" y="5473"/>
                  </a:cubicBezTo>
                  <a:cubicBezTo>
                    <a:pt x="8557" y="5273"/>
                    <a:pt x="8676" y="5093"/>
                    <a:pt x="8829" y="4942"/>
                  </a:cubicBezTo>
                  <a:cubicBezTo>
                    <a:pt x="8991" y="4780"/>
                    <a:pt x="8991" y="4515"/>
                    <a:pt x="8827" y="4354"/>
                  </a:cubicBezTo>
                  <a:cubicBezTo>
                    <a:pt x="8746" y="4272"/>
                    <a:pt x="8639" y="4232"/>
                    <a:pt x="8533" y="4232"/>
                  </a:cubicBezTo>
                  <a:cubicBezTo>
                    <a:pt x="8426" y="4232"/>
                    <a:pt x="8320" y="4272"/>
                    <a:pt x="8239" y="4354"/>
                  </a:cubicBezTo>
                  <a:cubicBezTo>
                    <a:pt x="7787" y="4804"/>
                    <a:pt x="7533" y="5416"/>
                    <a:pt x="7535" y="6055"/>
                  </a:cubicBezTo>
                  <a:lnTo>
                    <a:pt x="7535" y="6328"/>
                  </a:lnTo>
                  <a:lnTo>
                    <a:pt x="5304" y="6328"/>
                  </a:lnTo>
                  <a:lnTo>
                    <a:pt x="5304" y="6055"/>
                  </a:lnTo>
                  <a:cubicBezTo>
                    <a:pt x="5306" y="5416"/>
                    <a:pt x="5053" y="4804"/>
                    <a:pt x="4599" y="4354"/>
                  </a:cubicBezTo>
                  <a:cubicBezTo>
                    <a:pt x="4518" y="4269"/>
                    <a:pt x="4409" y="4226"/>
                    <a:pt x="4300" y="4226"/>
                  </a:cubicBezTo>
                  <a:cubicBezTo>
                    <a:pt x="4194" y="4226"/>
                    <a:pt x="4088" y="4267"/>
                    <a:pt x="4006" y="4348"/>
                  </a:cubicBezTo>
                  <a:cubicBezTo>
                    <a:pt x="3841" y="4513"/>
                    <a:pt x="3844" y="4780"/>
                    <a:pt x="4011" y="4942"/>
                  </a:cubicBezTo>
                  <a:cubicBezTo>
                    <a:pt x="4162" y="5093"/>
                    <a:pt x="4281" y="5273"/>
                    <a:pt x="4360" y="5473"/>
                  </a:cubicBezTo>
                  <a:cubicBezTo>
                    <a:pt x="3743" y="5385"/>
                    <a:pt x="3284" y="4857"/>
                    <a:pt x="3284" y="4234"/>
                  </a:cubicBezTo>
                  <a:cubicBezTo>
                    <a:pt x="3284" y="3544"/>
                    <a:pt x="3844" y="2984"/>
                    <a:pt x="4534" y="2984"/>
                  </a:cubicBezTo>
                  <a:cubicBezTo>
                    <a:pt x="4763" y="2984"/>
                    <a:pt x="4950" y="2797"/>
                    <a:pt x="4950" y="2568"/>
                  </a:cubicBezTo>
                  <a:cubicBezTo>
                    <a:pt x="4950" y="2338"/>
                    <a:pt x="4763" y="2151"/>
                    <a:pt x="4534" y="2151"/>
                  </a:cubicBezTo>
                  <a:cubicBezTo>
                    <a:pt x="4483" y="2151"/>
                    <a:pt x="4434" y="2153"/>
                    <a:pt x="4383" y="2158"/>
                  </a:cubicBezTo>
                  <a:cubicBezTo>
                    <a:pt x="4365" y="1691"/>
                    <a:pt x="4657" y="1268"/>
                    <a:pt x="5100" y="1122"/>
                  </a:cubicBezTo>
                  <a:cubicBezTo>
                    <a:pt x="5207" y="1086"/>
                    <a:pt x="5317" y="1069"/>
                    <a:pt x="5426" y="1069"/>
                  </a:cubicBezTo>
                  <a:close/>
                  <a:moveTo>
                    <a:pt x="7544" y="7160"/>
                  </a:moveTo>
                  <a:cubicBezTo>
                    <a:pt x="7551" y="7416"/>
                    <a:pt x="7567" y="7672"/>
                    <a:pt x="7590" y="7925"/>
                  </a:cubicBezTo>
                  <a:lnTo>
                    <a:pt x="5254" y="7925"/>
                  </a:lnTo>
                  <a:cubicBezTo>
                    <a:pt x="5277" y="7672"/>
                    <a:pt x="5294" y="7416"/>
                    <a:pt x="5300" y="7160"/>
                  </a:cubicBezTo>
                  <a:close/>
                  <a:moveTo>
                    <a:pt x="11495" y="4287"/>
                  </a:moveTo>
                  <a:lnTo>
                    <a:pt x="11495" y="9560"/>
                  </a:lnTo>
                  <a:lnTo>
                    <a:pt x="9663" y="9560"/>
                  </a:lnTo>
                  <a:lnTo>
                    <a:pt x="9663" y="5811"/>
                  </a:lnTo>
                  <a:cubicBezTo>
                    <a:pt x="10108" y="5429"/>
                    <a:pt x="10371" y="4875"/>
                    <a:pt x="10387" y="4287"/>
                  </a:cubicBezTo>
                  <a:close/>
                  <a:moveTo>
                    <a:pt x="8830" y="6250"/>
                  </a:moveTo>
                  <a:lnTo>
                    <a:pt x="8830" y="9963"/>
                  </a:lnTo>
                  <a:cubicBezTo>
                    <a:pt x="8526" y="8957"/>
                    <a:pt x="8372" y="7912"/>
                    <a:pt x="8371" y="6862"/>
                  </a:cubicBezTo>
                  <a:lnTo>
                    <a:pt x="8371" y="6744"/>
                  </a:lnTo>
                  <a:cubicBezTo>
                    <a:pt x="8371" y="6725"/>
                    <a:pt x="8370" y="6708"/>
                    <a:pt x="8367" y="6689"/>
                  </a:cubicBezTo>
                  <a:lnTo>
                    <a:pt x="8368" y="6689"/>
                  </a:lnTo>
                  <a:lnTo>
                    <a:pt x="8368" y="6315"/>
                  </a:lnTo>
                  <a:cubicBezTo>
                    <a:pt x="8523" y="6311"/>
                    <a:pt x="8679" y="6289"/>
                    <a:pt x="8830" y="6250"/>
                  </a:cubicBezTo>
                  <a:close/>
                  <a:moveTo>
                    <a:pt x="11495" y="10393"/>
                  </a:moveTo>
                  <a:lnTo>
                    <a:pt x="11495" y="11614"/>
                  </a:lnTo>
                  <a:lnTo>
                    <a:pt x="9663" y="11614"/>
                  </a:lnTo>
                  <a:lnTo>
                    <a:pt x="9663" y="10393"/>
                  </a:lnTo>
                  <a:close/>
                  <a:moveTo>
                    <a:pt x="7697" y="8759"/>
                  </a:moveTo>
                  <a:cubicBezTo>
                    <a:pt x="7863" y="9759"/>
                    <a:pt x="8159" y="10733"/>
                    <a:pt x="8578" y="11655"/>
                  </a:cubicBezTo>
                  <a:lnTo>
                    <a:pt x="4263" y="11655"/>
                  </a:lnTo>
                  <a:cubicBezTo>
                    <a:pt x="4681" y="10733"/>
                    <a:pt x="4978" y="9759"/>
                    <a:pt x="5145" y="8759"/>
                  </a:cubicBezTo>
                  <a:close/>
                  <a:moveTo>
                    <a:pt x="16818" y="7993"/>
                  </a:moveTo>
                  <a:lnTo>
                    <a:pt x="16818" y="11655"/>
                  </a:lnTo>
                  <a:lnTo>
                    <a:pt x="12327" y="11655"/>
                  </a:lnTo>
                  <a:lnTo>
                    <a:pt x="12327" y="7993"/>
                  </a:lnTo>
                  <a:close/>
                  <a:moveTo>
                    <a:pt x="6243" y="12489"/>
                  </a:moveTo>
                  <a:cubicBezTo>
                    <a:pt x="6574" y="12489"/>
                    <a:pt x="6843" y="12758"/>
                    <a:pt x="6843" y="13090"/>
                  </a:cubicBezTo>
                  <a:lnTo>
                    <a:pt x="6843" y="13312"/>
                  </a:lnTo>
                  <a:cubicBezTo>
                    <a:pt x="6843" y="13644"/>
                    <a:pt x="6574" y="13913"/>
                    <a:pt x="6243" y="13913"/>
                  </a:cubicBezTo>
                  <a:cubicBezTo>
                    <a:pt x="5451" y="13915"/>
                    <a:pt x="4809" y="14555"/>
                    <a:pt x="4808" y="15346"/>
                  </a:cubicBezTo>
                  <a:lnTo>
                    <a:pt x="4808" y="15388"/>
                  </a:lnTo>
                  <a:cubicBezTo>
                    <a:pt x="4808" y="15721"/>
                    <a:pt x="4539" y="15990"/>
                    <a:pt x="4208" y="15990"/>
                  </a:cubicBezTo>
                  <a:lnTo>
                    <a:pt x="1803" y="15990"/>
                  </a:lnTo>
                  <a:cubicBezTo>
                    <a:pt x="1229" y="14908"/>
                    <a:pt x="902" y="13712"/>
                    <a:pt x="843" y="12489"/>
                  </a:cubicBezTo>
                  <a:close/>
                  <a:moveTo>
                    <a:pt x="17386" y="14161"/>
                  </a:moveTo>
                  <a:cubicBezTo>
                    <a:pt x="16851" y="16247"/>
                    <a:pt x="15534" y="18024"/>
                    <a:pt x="13764" y="19157"/>
                  </a:cubicBezTo>
                  <a:lnTo>
                    <a:pt x="11593" y="19157"/>
                  </a:lnTo>
                  <a:cubicBezTo>
                    <a:pt x="10912" y="19157"/>
                    <a:pt x="10361" y="18604"/>
                    <a:pt x="10361" y="17925"/>
                  </a:cubicBezTo>
                  <a:cubicBezTo>
                    <a:pt x="10361" y="17407"/>
                    <a:pt x="10781" y="16987"/>
                    <a:pt x="11298" y="16987"/>
                  </a:cubicBezTo>
                  <a:cubicBezTo>
                    <a:pt x="11951" y="16985"/>
                    <a:pt x="12479" y="16457"/>
                    <a:pt x="12481" y="15805"/>
                  </a:cubicBezTo>
                  <a:cubicBezTo>
                    <a:pt x="12481" y="14897"/>
                    <a:pt x="13216" y="14162"/>
                    <a:pt x="14124" y="14161"/>
                  </a:cubicBezTo>
                  <a:close/>
                  <a:moveTo>
                    <a:pt x="17640" y="12489"/>
                  </a:moveTo>
                  <a:cubicBezTo>
                    <a:pt x="17625" y="12769"/>
                    <a:pt x="17598" y="13050"/>
                    <a:pt x="17556" y="13329"/>
                  </a:cubicBezTo>
                  <a:lnTo>
                    <a:pt x="14124" y="13329"/>
                  </a:lnTo>
                  <a:cubicBezTo>
                    <a:pt x="12759" y="13329"/>
                    <a:pt x="11648" y="14440"/>
                    <a:pt x="11648" y="15805"/>
                  </a:cubicBezTo>
                  <a:cubicBezTo>
                    <a:pt x="11648" y="15998"/>
                    <a:pt x="11491" y="16154"/>
                    <a:pt x="11298" y="16154"/>
                  </a:cubicBezTo>
                  <a:cubicBezTo>
                    <a:pt x="10321" y="16155"/>
                    <a:pt x="9529" y="16948"/>
                    <a:pt x="9528" y="17925"/>
                  </a:cubicBezTo>
                  <a:cubicBezTo>
                    <a:pt x="9529" y="19065"/>
                    <a:pt x="10453" y="19989"/>
                    <a:pt x="11593" y="19990"/>
                  </a:cubicBezTo>
                  <a:lnTo>
                    <a:pt x="12074" y="19990"/>
                  </a:lnTo>
                  <a:cubicBezTo>
                    <a:pt x="11153" y="20319"/>
                    <a:pt x="10196" y="20481"/>
                    <a:pt x="9245" y="20481"/>
                  </a:cubicBezTo>
                  <a:cubicBezTo>
                    <a:pt x="7432" y="20481"/>
                    <a:pt x="5639" y="19894"/>
                    <a:pt x="4155" y="18763"/>
                  </a:cubicBezTo>
                  <a:lnTo>
                    <a:pt x="6128" y="18763"/>
                  </a:lnTo>
                  <a:cubicBezTo>
                    <a:pt x="6353" y="18758"/>
                    <a:pt x="6535" y="18573"/>
                    <a:pt x="6535" y="18347"/>
                  </a:cubicBezTo>
                  <a:cubicBezTo>
                    <a:pt x="6535" y="18119"/>
                    <a:pt x="6353" y="17935"/>
                    <a:pt x="6128" y="17931"/>
                  </a:cubicBezTo>
                  <a:lnTo>
                    <a:pt x="3215" y="17931"/>
                  </a:lnTo>
                  <a:cubicBezTo>
                    <a:pt x="2881" y="17587"/>
                    <a:pt x="2577" y="17217"/>
                    <a:pt x="2305" y="16823"/>
                  </a:cubicBezTo>
                  <a:lnTo>
                    <a:pt x="4208" y="16823"/>
                  </a:lnTo>
                  <a:cubicBezTo>
                    <a:pt x="4999" y="16821"/>
                    <a:pt x="5640" y="16180"/>
                    <a:pt x="5641" y="15388"/>
                  </a:cubicBezTo>
                  <a:lnTo>
                    <a:pt x="5641" y="15346"/>
                  </a:lnTo>
                  <a:cubicBezTo>
                    <a:pt x="5641" y="15015"/>
                    <a:pt x="5910" y="14746"/>
                    <a:pt x="6243" y="14746"/>
                  </a:cubicBezTo>
                  <a:cubicBezTo>
                    <a:pt x="7034" y="14745"/>
                    <a:pt x="7674" y="14103"/>
                    <a:pt x="7676" y="13312"/>
                  </a:cubicBezTo>
                  <a:lnTo>
                    <a:pt x="7676" y="13090"/>
                  </a:lnTo>
                  <a:cubicBezTo>
                    <a:pt x="7676" y="12881"/>
                    <a:pt x="7631" y="12677"/>
                    <a:pt x="7544" y="12489"/>
                  </a:cubicBezTo>
                  <a:close/>
                  <a:moveTo>
                    <a:pt x="10740" y="1"/>
                  </a:moveTo>
                  <a:cubicBezTo>
                    <a:pt x="10400" y="1"/>
                    <a:pt x="10060" y="91"/>
                    <a:pt x="9758" y="273"/>
                  </a:cubicBezTo>
                  <a:cubicBezTo>
                    <a:pt x="9184" y="617"/>
                    <a:pt x="8831" y="1238"/>
                    <a:pt x="8830" y="1909"/>
                  </a:cubicBezTo>
                  <a:lnTo>
                    <a:pt x="8830" y="2218"/>
                  </a:lnTo>
                  <a:cubicBezTo>
                    <a:pt x="8758" y="2199"/>
                    <a:pt x="8685" y="2185"/>
                    <a:pt x="8611" y="2174"/>
                  </a:cubicBezTo>
                  <a:cubicBezTo>
                    <a:pt x="8354" y="1614"/>
                    <a:pt x="7794" y="1255"/>
                    <a:pt x="7178" y="1255"/>
                  </a:cubicBezTo>
                  <a:cubicBezTo>
                    <a:pt x="7151" y="1255"/>
                    <a:pt x="7123" y="1255"/>
                    <a:pt x="7096" y="1257"/>
                  </a:cubicBezTo>
                  <a:cubicBezTo>
                    <a:pt x="6768" y="618"/>
                    <a:pt x="6116" y="239"/>
                    <a:pt x="5428" y="239"/>
                  </a:cubicBezTo>
                  <a:cubicBezTo>
                    <a:pt x="5237" y="239"/>
                    <a:pt x="5044" y="268"/>
                    <a:pt x="4854" y="329"/>
                  </a:cubicBezTo>
                  <a:cubicBezTo>
                    <a:pt x="3980" y="609"/>
                    <a:pt x="3438" y="1480"/>
                    <a:pt x="3570" y="2388"/>
                  </a:cubicBezTo>
                  <a:cubicBezTo>
                    <a:pt x="2882" y="2748"/>
                    <a:pt x="2451" y="3459"/>
                    <a:pt x="2451" y="4234"/>
                  </a:cubicBezTo>
                  <a:cubicBezTo>
                    <a:pt x="2451" y="5362"/>
                    <a:pt x="3352" y="6282"/>
                    <a:pt x="4471" y="6315"/>
                  </a:cubicBezTo>
                  <a:lnTo>
                    <a:pt x="4471" y="6738"/>
                  </a:lnTo>
                  <a:lnTo>
                    <a:pt x="4471" y="6744"/>
                  </a:lnTo>
                  <a:lnTo>
                    <a:pt x="4471" y="6860"/>
                  </a:lnTo>
                  <a:cubicBezTo>
                    <a:pt x="4470" y="8525"/>
                    <a:pt x="4083" y="10166"/>
                    <a:pt x="3342" y="11655"/>
                  </a:cubicBezTo>
                  <a:lnTo>
                    <a:pt x="416" y="11655"/>
                  </a:lnTo>
                  <a:cubicBezTo>
                    <a:pt x="187" y="11655"/>
                    <a:pt x="0" y="11842"/>
                    <a:pt x="0" y="12071"/>
                  </a:cubicBezTo>
                  <a:cubicBezTo>
                    <a:pt x="0" y="14541"/>
                    <a:pt x="961" y="16860"/>
                    <a:pt x="2707" y="18606"/>
                  </a:cubicBezTo>
                  <a:cubicBezTo>
                    <a:pt x="4452" y="20351"/>
                    <a:pt x="6772" y="21313"/>
                    <a:pt x="9242" y="21313"/>
                  </a:cubicBezTo>
                  <a:cubicBezTo>
                    <a:pt x="11711" y="21313"/>
                    <a:pt x="14031" y="20351"/>
                    <a:pt x="15776" y="18606"/>
                  </a:cubicBezTo>
                  <a:cubicBezTo>
                    <a:pt x="17522" y="16860"/>
                    <a:pt x="18483" y="14541"/>
                    <a:pt x="18483" y="12071"/>
                  </a:cubicBezTo>
                  <a:cubicBezTo>
                    <a:pt x="18483" y="11842"/>
                    <a:pt x="18296" y="11655"/>
                    <a:pt x="18067" y="11655"/>
                  </a:cubicBezTo>
                  <a:lnTo>
                    <a:pt x="17650" y="11655"/>
                  </a:lnTo>
                  <a:lnTo>
                    <a:pt x="17650" y="7577"/>
                  </a:lnTo>
                  <a:cubicBezTo>
                    <a:pt x="17650" y="7347"/>
                    <a:pt x="17464" y="7160"/>
                    <a:pt x="17234" y="7160"/>
                  </a:cubicBezTo>
                  <a:lnTo>
                    <a:pt x="12327" y="7160"/>
                  </a:lnTo>
                  <a:lnTo>
                    <a:pt x="12327" y="3699"/>
                  </a:lnTo>
                  <a:cubicBezTo>
                    <a:pt x="12328" y="3364"/>
                    <a:pt x="12599" y="3093"/>
                    <a:pt x="12934" y="3093"/>
                  </a:cubicBezTo>
                  <a:lnTo>
                    <a:pt x="15051" y="3093"/>
                  </a:lnTo>
                  <a:cubicBezTo>
                    <a:pt x="15056" y="3093"/>
                    <a:pt x="15062" y="3093"/>
                    <a:pt x="15067" y="3093"/>
                  </a:cubicBezTo>
                  <a:cubicBezTo>
                    <a:pt x="15858" y="3093"/>
                    <a:pt x="16501" y="2452"/>
                    <a:pt x="16501" y="1658"/>
                  </a:cubicBezTo>
                  <a:cubicBezTo>
                    <a:pt x="16501" y="866"/>
                    <a:pt x="15858" y="225"/>
                    <a:pt x="15067" y="225"/>
                  </a:cubicBezTo>
                  <a:cubicBezTo>
                    <a:pt x="15062" y="225"/>
                    <a:pt x="15056" y="225"/>
                    <a:pt x="15051" y="225"/>
                  </a:cubicBezTo>
                  <a:lnTo>
                    <a:pt x="13593" y="225"/>
                  </a:lnTo>
                  <a:cubicBezTo>
                    <a:pt x="13285" y="75"/>
                    <a:pt x="12950" y="1"/>
                    <a:pt x="12616" y="1"/>
                  </a:cubicBezTo>
                  <a:cubicBezTo>
                    <a:pt x="12282" y="1"/>
                    <a:pt x="11948" y="75"/>
                    <a:pt x="11639" y="225"/>
                  </a:cubicBezTo>
                  <a:cubicBezTo>
                    <a:pt x="11358" y="75"/>
                    <a:pt x="11049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048750" y="1433150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45" y="1"/>
                  </a:moveTo>
                  <a:cubicBezTo>
                    <a:pt x="247" y="1"/>
                    <a:pt x="78" y="141"/>
                    <a:pt x="39" y="335"/>
                  </a:cubicBezTo>
                  <a:cubicBezTo>
                    <a:pt x="0" y="530"/>
                    <a:pt x="105" y="725"/>
                    <a:pt x="288" y="801"/>
                  </a:cubicBezTo>
                  <a:cubicBezTo>
                    <a:pt x="340" y="823"/>
                    <a:pt x="394" y="833"/>
                    <a:pt x="448" y="833"/>
                  </a:cubicBezTo>
                  <a:cubicBezTo>
                    <a:pt x="584" y="833"/>
                    <a:pt x="715" y="766"/>
                    <a:pt x="795" y="648"/>
                  </a:cubicBezTo>
                  <a:cubicBezTo>
                    <a:pt x="904" y="483"/>
                    <a:pt x="882" y="263"/>
                    <a:pt x="743" y="122"/>
                  </a:cubicBezTo>
                  <a:cubicBezTo>
                    <a:pt x="664" y="44"/>
                    <a:pt x="559" y="1"/>
                    <a:pt x="448" y="1"/>
                  </a:cubicBezTo>
                  <a:cubicBezTo>
                    <a:pt x="447" y="1"/>
                    <a:pt x="44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196700" y="1209900"/>
              <a:ext cx="20875" cy="43875"/>
            </a:xfrm>
            <a:custGeom>
              <a:avLst/>
              <a:gdLst/>
              <a:ahLst/>
              <a:cxnLst/>
              <a:rect l="l" t="t" r="r" b="b"/>
              <a:pathLst>
                <a:path w="835" h="1755" extrusionOk="0">
                  <a:moveTo>
                    <a:pt x="418" y="0"/>
                  </a:moveTo>
                  <a:cubicBezTo>
                    <a:pt x="191" y="0"/>
                    <a:pt x="7" y="182"/>
                    <a:pt x="2" y="408"/>
                  </a:cubicBezTo>
                  <a:lnTo>
                    <a:pt x="2" y="1337"/>
                  </a:lnTo>
                  <a:cubicBezTo>
                    <a:pt x="1" y="1567"/>
                    <a:pt x="188" y="1754"/>
                    <a:pt x="418" y="1754"/>
                  </a:cubicBezTo>
                  <a:cubicBezTo>
                    <a:pt x="649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30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241075" y="1209900"/>
              <a:ext cx="20850" cy="43875"/>
            </a:xfrm>
            <a:custGeom>
              <a:avLst/>
              <a:gdLst/>
              <a:ahLst/>
              <a:cxnLst/>
              <a:rect l="l" t="t" r="r" b="b"/>
              <a:pathLst>
                <a:path w="834" h="1755" extrusionOk="0">
                  <a:moveTo>
                    <a:pt x="418" y="0"/>
                  </a:moveTo>
                  <a:cubicBezTo>
                    <a:pt x="190" y="0"/>
                    <a:pt x="6" y="182"/>
                    <a:pt x="0" y="408"/>
                  </a:cubicBezTo>
                  <a:lnTo>
                    <a:pt x="0" y="1337"/>
                  </a:lnTo>
                  <a:cubicBezTo>
                    <a:pt x="0" y="1567"/>
                    <a:pt x="187" y="1754"/>
                    <a:pt x="418" y="1754"/>
                  </a:cubicBezTo>
                  <a:cubicBezTo>
                    <a:pt x="648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29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41"/>
          <p:cNvCxnSpPr/>
          <p:nvPr/>
        </p:nvCxnSpPr>
        <p:spPr>
          <a:xfrm rot="10800000">
            <a:off x="-871550" y="967375"/>
            <a:ext cx="37047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4652;p67">
            <a:extLst>
              <a:ext uri="{FF2B5EF4-FFF2-40B4-BE49-F238E27FC236}">
                <a16:creationId xmlns:a16="http://schemas.microsoft.com/office/drawing/2014/main" id="{B5F0B09B-F742-4CA2-8EAA-020F389A5F50}"/>
              </a:ext>
            </a:extLst>
          </p:cNvPr>
          <p:cNvSpPr/>
          <p:nvPr/>
        </p:nvSpPr>
        <p:spPr>
          <a:xfrm>
            <a:off x="6295309" y="1815563"/>
            <a:ext cx="618621" cy="61718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"/>
          <p:cNvSpPr/>
          <p:nvPr/>
        </p:nvSpPr>
        <p:spPr>
          <a:xfrm rot="10800000">
            <a:off x="1498151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6"/>
          <p:cNvSpPr/>
          <p:nvPr/>
        </p:nvSpPr>
        <p:spPr>
          <a:xfrm rot="10800000">
            <a:off x="6304406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0875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do the data come from?</a:t>
            </a:r>
            <a:endParaRPr sz="3600" dirty="0"/>
          </a:p>
        </p:txBody>
      </p:sp>
      <p:sp>
        <p:nvSpPr>
          <p:cNvPr id="3851" name="Google Shape;3851;p46"/>
          <p:cNvSpPr txBox="1">
            <a:spLocks noGrp="1"/>
          </p:cNvSpPr>
          <p:nvPr>
            <p:ph type="ctrTitle" idx="2"/>
          </p:nvPr>
        </p:nvSpPr>
        <p:spPr>
          <a:xfrm>
            <a:off x="1101600" y="3244326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2" name="Google Shape;3852;p46"/>
          <p:cNvSpPr txBox="1">
            <a:spLocks noGrp="1"/>
          </p:cNvSpPr>
          <p:nvPr>
            <p:ph type="subTitle" idx="1"/>
          </p:nvPr>
        </p:nvSpPr>
        <p:spPr>
          <a:xfrm>
            <a:off x="1101600" y="3786291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全國法規資料庫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5" name="Google Shape;3855;p46"/>
          <p:cNvSpPr txBox="1">
            <a:spLocks noGrp="1"/>
          </p:cNvSpPr>
          <p:nvPr>
            <p:ph type="ctrTitle" idx="5"/>
          </p:nvPr>
        </p:nvSpPr>
        <p:spPr>
          <a:xfrm>
            <a:off x="5960000" y="32886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量夠不夠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6" name="Google Shape;3856;p46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法律條文隨時能夠增修，相信不會有不夠的問題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1" name="Google Shape;3861;p46"/>
          <p:cNvCxnSpPr>
            <a:cxnSpLocks/>
            <a:stCxn id="3847" idx="0"/>
          </p:cNvCxnSpPr>
          <p:nvPr/>
        </p:nvCxnSpPr>
        <p:spPr>
          <a:xfrm>
            <a:off x="2142851" y="2593406"/>
            <a:ext cx="0" cy="52841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3" name="Google Shape;3863;p46"/>
          <p:cNvCxnSpPr>
            <a:cxnSpLocks/>
          </p:cNvCxnSpPr>
          <p:nvPr/>
        </p:nvCxnSpPr>
        <p:spPr>
          <a:xfrm>
            <a:off x="6949106" y="2593406"/>
            <a:ext cx="0" cy="58556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  <a:solidFill>
            <a:schemeClr val="accent2"/>
          </a:solidFill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D9A5ED53-3C32-4D3F-88CC-B88A83F7030A}"/>
              </a:ext>
            </a:extLst>
          </p:cNvPr>
          <p:cNvSpPr txBox="1">
            <a:spLocks/>
          </p:cNvSpPr>
          <p:nvPr/>
        </p:nvSpPr>
        <p:spPr>
          <a:xfrm>
            <a:off x="2566550" y="4603724"/>
            <a:ext cx="3507756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Righteous"/>
              <a:buNone/>
              <a:defRPr sz="2600" b="0" i="0" u="none" strike="noStrike" cap="none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342900" indent="-342900" algn="ctr" defTabSz="1066800">
              <a:buSzPts val="1800"/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10B35B34-6A1B-42EF-8468-21FA17E1C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12414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5038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61" y="520484"/>
            <a:ext cx="3823136" cy="410253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02CFE5-C64D-45F8-93EC-9DA9C50322CB}"/>
              </a:ext>
            </a:extLst>
          </p:cNvPr>
          <p:cNvSpPr txBox="1"/>
          <p:nvPr/>
        </p:nvSpPr>
        <p:spPr>
          <a:xfrm>
            <a:off x="685050" y="1144306"/>
            <a:ext cx="254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資料來源：</a:t>
            </a:r>
            <a:endParaRPr lang="en-US" altLang="zh-TW" dirty="0">
              <a:hlinkClick r:id="rId3"/>
            </a:endParaRPr>
          </a:p>
          <a:p>
            <a:r>
              <a:rPr lang="zh-TW" altLang="en-US" dirty="0">
                <a:hlinkClick r:id="rId3"/>
              </a:rPr>
              <a:t>全國法規資料庫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民法</a:t>
            </a:r>
            <a:r>
              <a:rPr lang="en-US" altLang="zh-TW" dirty="0">
                <a:hlinkClick r:id="rId3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3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436400"/>
            <a:ext cx="2042475" cy="531000"/>
          </a:xfrm>
        </p:spPr>
        <p:txBody>
          <a:bodyPr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>
                <a:solidFill>
                  <a:schemeClr val="tx1"/>
                </a:solidFill>
              </a:rPr>
              <a:t>Word2vec</a:t>
            </a:r>
            <a:endParaRPr lang="en-US" altLang="zh-TW" sz="28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"/>
          <a:stretch/>
        </p:blipFill>
        <p:spPr>
          <a:xfrm>
            <a:off x="2488411" y="508570"/>
            <a:ext cx="3865363" cy="54818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C1D2F9-A530-4A6A-ADAC-B7EAF1A17AB9}"/>
              </a:ext>
            </a:extLst>
          </p:cNvPr>
          <p:cNvSpPr txBox="1"/>
          <p:nvPr/>
        </p:nvSpPr>
        <p:spPr>
          <a:xfrm>
            <a:off x="2952509" y="2993665"/>
            <a:ext cx="38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6D01AC-3148-4A14-9C61-0D64ED5BC767}"/>
              </a:ext>
            </a:extLst>
          </p:cNvPr>
          <p:cNvSpPr txBox="1"/>
          <p:nvPr/>
        </p:nvSpPr>
        <p:spPr>
          <a:xfrm>
            <a:off x="5263023" y="2165227"/>
            <a:ext cx="60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92F72-EA0B-44C1-8453-A62CF3E05245}"/>
              </a:ext>
            </a:extLst>
          </p:cNvPr>
          <p:cNvSpPr txBox="1"/>
          <p:nvPr/>
        </p:nvSpPr>
        <p:spPr>
          <a:xfrm>
            <a:off x="5190306" y="3708490"/>
            <a:ext cx="7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3112E-3568-4755-9EC5-2BAB81DB126A}"/>
              </a:ext>
            </a:extLst>
          </p:cNvPr>
          <p:cNvSpPr txBox="1"/>
          <p:nvPr/>
        </p:nvSpPr>
        <p:spPr>
          <a:xfrm>
            <a:off x="5239011" y="1351502"/>
            <a:ext cx="65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40184-8CE9-4617-9B72-A32C905D553A}"/>
              </a:ext>
            </a:extLst>
          </p:cNvPr>
          <p:cNvSpPr txBox="1"/>
          <p:nvPr/>
        </p:nvSpPr>
        <p:spPr>
          <a:xfrm>
            <a:off x="5344012" y="4634930"/>
            <a:ext cx="3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DED6-E763-437A-8759-CC06243CB614}"/>
              </a:ext>
            </a:extLst>
          </p:cNvPr>
          <p:cNvSpPr/>
          <p:nvPr/>
        </p:nvSpPr>
        <p:spPr>
          <a:xfrm>
            <a:off x="5787146" y="1227909"/>
            <a:ext cx="605247" cy="376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8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29" y="508570"/>
            <a:ext cx="2599825" cy="531000"/>
          </a:xfrm>
        </p:spPr>
        <p:txBody>
          <a:bodyPr/>
          <a:lstStyle/>
          <a:p>
            <a:pPr algn="ctr" defTabSz="1066800">
              <a:buSzPts val="1800"/>
            </a:pP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律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用語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的替換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DED6-E763-437A-8759-CC06243CB614}"/>
              </a:ext>
            </a:extLst>
          </p:cNvPr>
          <p:cNvSpPr/>
          <p:nvPr/>
        </p:nvSpPr>
        <p:spPr>
          <a:xfrm>
            <a:off x="5787146" y="1227909"/>
            <a:ext cx="605247" cy="376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06.法規用語與法規解釋之淺析.doc(受保護的檢視) - Word">
            <a:extLst>
              <a:ext uri="{FF2B5EF4-FFF2-40B4-BE49-F238E27FC236}">
                <a16:creationId xmlns:a16="http://schemas.microsoft.com/office/drawing/2014/main" id="{F1D67177-6AC0-408E-AFA5-FE18D205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8" t="13714" r="24870"/>
          <a:stretch/>
        </p:blipFill>
        <p:spPr>
          <a:xfrm>
            <a:off x="467081" y="1039570"/>
            <a:ext cx="4065161" cy="44381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2C9E38-63AA-4C43-8605-BAE1C954680D}"/>
              </a:ext>
            </a:extLst>
          </p:cNvPr>
          <p:cNvSpPr txBox="1"/>
          <p:nvPr/>
        </p:nvSpPr>
        <p:spPr>
          <a:xfrm>
            <a:off x="5063162" y="1786999"/>
            <a:ext cx="32636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例：</a:t>
            </a:r>
            <a:endParaRPr lang="en-US" altLang="zh-TW" dirty="0"/>
          </a:p>
          <a:p>
            <a:r>
              <a:rPr lang="zh-TW" altLang="en-US" dirty="0"/>
              <a:t>屆期、逾期 ：</a:t>
            </a:r>
          </a:p>
          <a:p>
            <a:r>
              <a:rPr lang="zh-TW" altLang="en-US" dirty="0"/>
              <a:t>「屆期」與「逾期」以往多未予區分使用，然二者意義實有所不同，所謂「屆期」係指在一定期間內必須行為者，例如「．．限期命其改善；屆期不改善者．．．。」；而「逾期」係表達已過一定期限之事實，例如「．．請求權之行使，以二年為限，逾期不予受理。．．」。</a:t>
            </a:r>
          </a:p>
        </p:txBody>
      </p:sp>
    </p:spTree>
    <p:extLst>
      <p:ext uri="{BB962C8B-B14F-4D97-AF65-F5344CB8AC3E}">
        <p14:creationId xmlns:p14="http://schemas.microsoft.com/office/powerpoint/2010/main" val="3710534227"/>
      </p:ext>
    </p:extLst>
  </p:cSld>
  <p:clrMapOvr>
    <a:masterClrMapping/>
  </p:clrMapOvr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547</Words>
  <Application>Microsoft Office PowerPoint</Application>
  <PresentationFormat>如螢幕大小 (16:9)</PresentationFormat>
  <Paragraphs>79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Righteous</vt:lpstr>
      <vt:lpstr>微軟正黑體</vt:lpstr>
      <vt:lpstr>Nirmala UI Semilight</vt:lpstr>
      <vt:lpstr>Advent Pro</vt:lpstr>
      <vt:lpstr>Advent Pro Medium</vt:lpstr>
      <vt:lpstr>Arial</vt:lpstr>
      <vt:lpstr>新細明體</vt:lpstr>
      <vt:lpstr>Tahoma</vt:lpstr>
      <vt:lpstr>CO2 Reduction Project Proposal by Slidesgo</vt:lpstr>
      <vt:lpstr>法律條文白話化</vt:lpstr>
      <vt:lpstr>What is the problem?</vt:lpstr>
      <vt:lpstr>Why this is important?</vt:lpstr>
      <vt:lpstr>What to do and how you do it?</vt:lpstr>
      <vt:lpstr>Where do the data come from?</vt:lpstr>
      <vt:lpstr>Workflow</vt:lpstr>
      <vt:lpstr>input</vt:lpstr>
      <vt:lpstr>Word2vec</vt:lpstr>
      <vt:lpstr>法律用語的替換</vt:lpstr>
      <vt:lpstr>output</vt:lpstr>
      <vt:lpstr>可以舉例怎樣是文言怎樣是白話嗎?</vt:lpstr>
      <vt:lpstr>如果把一個艱深的詞替換成它的解釋，會不會造成句子長度加長、結構複雜化反而造成閱讀困難化？</vt:lpstr>
      <vt:lpstr>法律有很多面向(民法 刑法等等)，請問目前會考慮先做哪一個？為什麼？ 另外會以什麼方法推廣給大眾呢?</vt:lpstr>
      <vt:lpstr>如何避免白話文法條與原法條解釋不同造成的問題</vt:lpstr>
      <vt:lpstr>Who did what in your team?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Reduction</dc:title>
  <dc:creator>Chihyu Huang</dc:creator>
  <cp:lastModifiedBy>丁語婕</cp:lastModifiedBy>
  <cp:revision>19</cp:revision>
  <dcterms:modified xsi:type="dcterms:W3CDTF">2020-12-29T08:24:39Z</dcterms:modified>
</cp:coreProperties>
</file>