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66" r:id="rId2"/>
    <p:sldId id="257" r:id="rId3"/>
    <p:sldId id="263" r:id="rId4"/>
    <p:sldId id="258" r:id="rId5"/>
    <p:sldId id="264" r:id="rId6"/>
    <p:sldId id="265" r:id="rId7"/>
    <p:sldId id="259" r:id="rId8"/>
    <p:sldId id="260" r:id="rId9"/>
    <p:sldId id="261" r:id="rId10"/>
    <p:sldId id="267" r:id="rId11"/>
  </p:sldIdLst>
  <p:sldSz cx="9144000" cy="5143500" type="screen16x9"/>
  <p:notesSz cx="6858000" cy="9144000"/>
  <p:embeddedFontLst>
    <p:embeddedFont>
      <p:font typeface="Proxima Nova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DDB"/>
    <a:srgbClr val="FED8F9"/>
    <a:srgbClr val="094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81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25519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7ba7bb66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7ba7bb66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7ba7bb668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7ba7bb668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7ba7bb668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7ba7bb668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7ba7bb668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7ba7bb668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7ba7bb66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7ba7bb66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rive.google.com/file/d/1bT36ngDfrD9GSOrxynYtSXMfssDDb8Kc/view?usp=shar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079" y="445024"/>
            <a:ext cx="8545221" cy="1277449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Smart Dairy Health: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-Driven Real-Time Detection and Alert System for Subclinical Mastitis and Bovine Flu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Cows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447" y="1839433"/>
            <a:ext cx="8555853" cy="2729442"/>
          </a:xfrm>
        </p:spPr>
        <p:txBody>
          <a:bodyPr/>
          <a:lstStyle/>
          <a:p>
            <a:pPr marL="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Theme: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for Smart Livestock Health Monitoring and Disease Prevention in Dairy Farming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Category-Software/Hardware: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Hardware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Team Name: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CREATORZ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University Name: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Adhiparasakthi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Engineering College,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Melmaruvathur</a:t>
            </a:r>
            <a:endParaRPr lang="en-IN" dirty="0"/>
          </a:p>
          <a:p>
            <a:pPr>
              <a:buFont typeface="Wingdings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094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12" y="244549"/>
            <a:ext cx="8516679" cy="61668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285F4"/>
                </a:solidFill>
              </a:rPr>
              <a:t>OUTPUT VIDEO LINK: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079" y="829340"/>
            <a:ext cx="8676168" cy="4104167"/>
          </a:xfrm>
        </p:spPr>
        <p:txBody>
          <a:bodyPr/>
          <a:lstStyle/>
          <a:p>
            <a:pPr marL="114300" indent="0">
              <a:buNone/>
            </a:pP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drive.google.com/file/d/1bT36ngDfrD9GSOrxynYtSXMfssDDb8Kc/view?usp=sharing</a:t>
            </a:r>
            <a:endParaRPr lang="en-IN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 smtClean="0">
                <a:solidFill>
                  <a:srgbClr val="4285F4"/>
                </a:solidFill>
              </a:rPr>
              <a:t>APPRECIATION LETTER FROM VETERINARIAN DOCTOR:</a:t>
            </a:r>
          </a:p>
          <a:p>
            <a:pPr marL="114300" indent="0">
              <a:buNone/>
            </a:pPr>
            <a:endParaRPr lang="en-US" b="1" dirty="0" smtClean="0">
              <a:solidFill>
                <a:srgbClr val="4285F4"/>
              </a:solidFill>
            </a:endParaRP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931" y="2255658"/>
            <a:ext cx="1818166" cy="2655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182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66675" y="938212"/>
            <a:ext cx="8915400" cy="4205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SMART FLU AND MASTITIS DETECTION SYSTEM</a:t>
            </a:r>
            <a:endParaRPr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812275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Proposed Solution </a:t>
            </a:r>
            <a:endParaRPr lang="en-IN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6" y="404813"/>
            <a:ext cx="533399" cy="53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85725" y="1381126"/>
            <a:ext cx="4286250" cy="1981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DESCRIPTION OF PROBLEM STATEMENT: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Subclinical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mastitis and bovine flu reduce milk quality and farm profits.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Traditional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methods are time-consuming and inaccurate.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Delayed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 increases costs and disease spread.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real-time monitoring system is needed for timely detection and intervention.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52949" y="1381126"/>
            <a:ext cx="4486276" cy="1981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ABOUT THE PROPOSED SOLUTION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Sensors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 temperature, respiratory rate, SCC, pH, and milk conductivity for mastitis detection, and for bovine flu detection, the sensor monitors the temperature and respiratory rate of the cow.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WhatsApp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API sends alerts to farmers and veterinarians for immediate action.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Designed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accommodate large herds and additional health parameters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00150" y="3495675"/>
            <a:ext cx="6734175" cy="14287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INNOVATION AND UNIQUENESS: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integration automates disease detection, removing manual inspections.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Real-time alerts enable rapid interventions.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Monitors multiple health parameters simultaneously.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Scalable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adaptable for larger herds or additional diseases.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Cost-effective, reducing economic losses through timely management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ctr">
              <a:buFont typeface="Arial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0999" y="685799"/>
            <a:ext cx="4127206" cy="4236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BUSINESS MODEL: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Proposition: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Early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detection of subclinical mastitis using advanced technology to enhance animal health, boost milk yield, and lower veterinary costs. 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Target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Market: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Dairy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farms, veterinary clinics, and dairy cooperatives. 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Revenue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Streams: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Sales:Smart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sensors and wearable devices. 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Subscriptions: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Cloud-based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real-time monitoring and alerts. 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Consulting: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Farm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assessments and health management plans. 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Insights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Selling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anonymized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 to research institutions. 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617188" y="612761"/>
            <a:ext cx="4399221" cy="26239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SDG 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SDG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2: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Zero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Hunger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Enhances food security and nutrition by improving dairy production efficiency. 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SDG 3: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Good Health and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Well-Being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Promotes animal health for better milk quality and consumer safety. 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SDG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12: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Responsible Consumption and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Production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Supports sustainable agriculture via precision livestock farming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SDG 9: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Industry, Innovation, and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Infrastructure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Drives agricultural innovation, boosting efficiency and productivity. 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617188" y="3317359"/>
            <a:ext cx="4491150" cy="17012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MARKET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OPPORTUNITY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Dairy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Industry Growth: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Expanding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markets drive the need for efficient livestock management. 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Health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Monitoring: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Rising adoption of tech for real-time livestock health monitoring boosts productivity. 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Regulatory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Compliance: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Stricter rules on milk quality and animal health increase demand for disease detection.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999" y="212651"/>
            <a:ext cx="3095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CONTD…</a:t>
            </a:r>
            <a:endParaRPr lang="en-IN" sz="20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77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52425" y="152400"/>
            <a:ext cx="8479875" cy="581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TECHNOLOGIES TO BE USED:  </a:t>
            </a:r>
            <a:endParaRPr sz="24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0" y="623888"/>
            <a:ext cx="6629399" cy="1538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PROGRAMMING LANGUAGES :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C(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Python(Backend), HTML, CSS, JS(Frontend)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FRAMEWORK :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IOT,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ThingSpeak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Cloud or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Mendix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Cloud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HARDWARE : 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SUBCLINICAL</a:t>
            </a:r>
            <a:r>
              <a:rPr lang="en-US" sz="1400" dirty="0" smtClean="0">
                <a:solidFill>
                  <a:srgbClr val="D934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MASTITIS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(DIY Conductivity Sensor, DH18B20 Sensor, Somatic 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ell 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ount Sensor) 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BOVINE 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FLU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(Temperature Sensor,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Piezoelecrtic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Sensor)</a:t>
            </a:r>
            <a:endParaRPr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618" y="141287"/>
            <a:ext cx="1707358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6" y="252413"/>
            <a:ext cx="5048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6" descr="blob:https://web.whatsapp.com/019030a5-bbb2-45ad-a10a-9835f94084d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8" descr="blob:https://web.whatsapp.com/019030a5-bbb2-45ad-a10a-9835f94084d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7"/>
          <a:stretch/>
        </p:blipFill>
        <p:spPr bwMode="auto">
          <a:xfrm>
            <a:off x="155575" y="2686049"/>
            <a:ext cx="4664075" cy="207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5" b="3247"/>
          <a:stretch/>
        </p:blipFill>
        <p:spPr bwMode="auto">
          <a:xfrm>
            <a:off x="4952995" y="2721767"/>
            <a:ext cx="4191003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575" y="2141636"/>
            <a:ext cx="8669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PARAMETER RANGE :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SUBCLINICAL MASTITIS :                                                        BOVINE FLU :</a:t>
            </a:r>
            <a:endParaRPr lang="en-IN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" r="19858" b="10068"/>
          <a:stretch/>
        </p:blipFill>
        <p:spPr bwMode="auto">
          <a:xfrm>
            <a:off x="6855618" y="1326920"/>
            <a:ext cx="1707358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223" y="7937"/>
            <a:ext cx="74961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ARCHITECTURE DIAGRAM :</a:t>
            </a:r>
          </a:p>
          <a:p>
            <a:endParaRPr lang="en-US" sz="16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FOR BOVINE FLU DETECTION :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FOR SUBCLINICAL MASTITIS :</a:t>
            </a:r>
          </a:p>
          <a:p>
            <a:endParaRPr lang="en-US" sz="16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utoShape 2" descr="blob:https://web.whatsapp.com/f646f50e-399a-43d6-80a0-b51752a6803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4" y="853488"/>
            <a:ext cx="6467475" cy="110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699" y="2349794"/>
            <a:ext cx="5048250" cy="2793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01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31969"/>
            <a:ext cx="8305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FLOWCHART :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FOR BOVINE FLU :</a:t>
            </a:r>
          </a:p>
          <a:p>
            <a:endParaRPr lang="en-US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FOR SUBCLINICAL MASTITIS :</a:t>
            </a:r>
            <a:endParaRPr lang="en-IN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84"/>
          <a:stretch/>
        </p:blipFill>
        <p:spPr bwMode="auto">
          <a:xfrm>
            <a:off x="943419" y="623840"/>
            <a:ext cx="6935307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6" t="6672" r="10563" b="4710"/>
          <a:stretch/>
        </p:blipFill>
        <p:spPr bwMode="auto">
          <a:xfrm>
            <a:off x="2836070" y="1909406"/>
            <a:ext cx="4127316" cy="314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3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4285F4"/>
                </a:solidFill>
              </a:rPr>
              <a:t>FEASIBILITY AND VIABILITY :</a:t>
            </a:r>
            <a:endParaRPr sz="1800" b="1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 b="1" dirty="0">
              <a:solidFill>
                <a:srgbClr val="4285F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16"/>
          <p:cNvSpPr txBox="1"/>
          <p:nvPr/>
        </p:nvSpPr>
        <p:spPr>
          <a:xfrm>
            <a:off x="120550" y="949675"/>
            <a:ext cx="6080225" cy="373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2550"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</a:pP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FEASIBILITY:</a:t>
            </a:r>
          </a:p>
          <a:p>
            <a:pPr marL="36830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approach has the potential to reduce economic losses associated with decreased milk production improve overall herd health.</a:t>
            </a:r>
          </a:p>
          <a:p>
            <a:pPr marL="82550"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</a:pP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VIABILITY :</a:t>
            </a:r>
          </a:p>
          <a:p>
            <a:pPr marL="36830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Sensor-based system for mastitis and bovine flu detection.</a:t>
            </a:r>
          </a:p>
          <a:p>
            <a:pPr marL="36830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hardware is generally affordable and accessible, enhancing the system’s economic Viability.</a:t>
            </a:r>
          </a:p>
          <a:p>
            <a:pPr marL="82550"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</a:pP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POTENTIAL CHALLENGES AND RISKS :</a:t>
            </a:r>
          </a:p>
          <a:p>
            <a:pPr marL="36830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implementation of sensor-based systems for mastitis detection may face challenges such as high initial costs, complexity in data management, and potential resistance from farmers unfamiliar with new technologies. </a:t>
            </a:r>
            <a:endParaRPr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009" y="988300"/>
            <a:ext cx="1217768" cy="90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98" y="2238375"/>
            <a:ext cx="1208927" cy="105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009" y="3638550"/>
            <a:ext cx="1226609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own Arrow 1"/>
          <p:cNvSpPr/>
          <p:nvPr/>
        </p:nvSpPr>
        <p:spPr>
          <a:xfrm>
            <a:off x="7019893" y="1890350"/>
            <a:ext cx="152432" cy="348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own Arrow 2"/>
          <p:cNvSpPr/>
          <p:nvPr/>
        </p:nvSpPr>
        <p:spPr>
          <a:xfrm>
            <a:off x="7019893" y="3290000"/>
            <a:ext cx="152432" cy="348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994112"/>
            <a:ext cx="5238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1" y="445025"/>
            <a:ext cx="59827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IMPACT AND BENEFITS ENVISAGED</a:t>
            </a:r>
            <a:endParaRPr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159489" y="967562"/>
            <a:ext cx="5773479" cy="3601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POTENTIAL IMPACT OF TARGET AUDIENCE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Individuals 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managing dairy farms who seek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effective methods 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ensure cattle health and optimize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milk production.</a:t>
            </a: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directly responsible for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their 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herds and implementing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preventative health measures.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BENEFITS OF THE SOLLUTION : 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Early 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 of subclinical mastitis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helps dairy 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farmers minimize losses by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maintaining milk 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production and reducing treatment costs.</a:t>
            </a:r>
            <a:endParaRPr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09" y="1089577"/>
            <a:ext cx="3905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283" y="2526904"/>
            <a:ext cx="516453" cy="54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792" y="359300"/>
            <a:ext cx="276225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155575" y="29856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85F4"/>
                </a:solidFill>
              </a:rPr>
              <a:t>REFERENCES </a:t>
            </a:r>
            <a:r>
              <a:rPr lang="en" sz="2400" b="1" dirty="0" smtClean="0">
                <a:solidFill>
                  <a:srgbClr val="4285F4"/>
                </a:solidFill>
              </a:rPr>
              <a:t>: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6348" y="831652"/>
            <a:ext cx="471450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457200" algn="just">
              <a:lnSpc>
                <a:spcPct val="150000"/>
              </a:lnSpc>
              <a:buClr>
                <a:schemeClr val="dk1"/>
              </a:buClr>
              <a:buSzPts val="1100"/>
              <a:buAutoNum type="arabicPeriod"/>
            </a:pPr>
            <a:r>
              <a:rPr lang="en-IN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Iwasaki</a:t>
            </a:r>
            <a:r>
              <a:rPr lang="en-IN" sz="1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, W., Morita, N., &amp; Nagata, M.P.B. (2019). </a:t>
            </a:r>
            <a:r>
              <a:rPr lang="en-IN" sz="14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1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sensors for smart livestock management</a:t>
            </a:r>
            <a:r>
              <a:rPr lang="en-IN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indent="-457200" algn="just">
              <a:lnSpc>
                <a:spcPct val="150000"/>
              </a:lnSpc>
              <a:buClr>
                <a:schemeClr val="dk1"/>
              </a:buClr>
              <a:buSzPts val="1100"/>
              <a:buAutoNum type="arabicPeriod"/>
            </a:pPr>
            <a:r>
              <a:rPr lang="en-IN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14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Saravanan</a:t>
            </a:r>
            <a:r>
              <a:rPr lang="en-IN" sz="1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, K., &amp; </a:t>
            </a:r>
            <a:r>
              <a:rPr lang="en-IN" sz="14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Saraniya</a:t>
            </a:r>
            <a:r>
              <a:rPr lang="en-IN" sz="1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, S. (2017). Cloud </a:t>
            </a:r>
            <a:r>
              <a:rPr lang="en-IN" sz="14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1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-based livestock monitoring and identification system</a:t>
            </a:r>
            <a:r>
              <a:rPr lang="en-IN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indent="-457200" algn="just">
              <a:lnSpc>
                <a:spcPct val="150000"/>
              </a:lnSpc>
              <a:buClr>
                <a:schemeClr val="dk1"/>
              </a:buClr>
              <a:buSzPts val="1100"/>
              <a:buAutoNum type="arabicPeriod"/>
            </a:pPr>
            <a:r>
              <a:rPr lang="en-IN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1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14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Chaudhry</a:t>
            </a:r>
            <a:r>
              <a:rPr lang="en-IN" sz="1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, A.A., et al. (2020). </a:t>
            </a:r>
            <a:r>
              <a:rPr lang="en-IN" sz="14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1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and ML-enabled livestock monitoring</a:t>
            </a:r>
            <a:r>
              <a:rPr lang="en-IN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indent="-457200" algn="just">
              <a:lnSpc>
                <a:spcPct val="150000"/>
              </a:lnSpc>
              <a:buClr>
                <a:schemeClr val="dk1"/>
              </a:buClr>
              <a:buSzPts val="1100"/>
              <a:buAutoNum type="arabicPeriod"/>
            </a:pPr>
            <a:r>
              <a:rPr lang="en-IN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1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14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Neethirajan</a:t>
            </a:r>
            <a:r>
              <a:rPr lang="en-IN" sz="1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, S. (2017). Advances in wearable sensors for animal </a:t>
            </a:r>
            <a:r>
              <a:rPr lang="en-IN" sz="14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healthmanagement</a:t>
            </a:r>
            <a:r>
              <a:rPr lang="en-IN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indent="-457200" algn="just">
              <a:lnSpc>
                <a:spcPct val="150000"/>
              </a:lnSpc>
              <a:buClr>
                <a:schemeClr val="dk1"/>
              </a:buClr>
              <a:buSzPts val="1100"/>
              <a:buAutoNum type="arabicPeriod"/>
            </a:pPr>
            <a:r>
              <a:rPr lang="en-IN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IN" sz="1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14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Padmavathy</a:t>
            </a:r>
            <a:r>
              <a:rPr lang="en-IN" sz="1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, T.V., et al. (2022). Embedded sensor-based cattle health monitoring system.</a:t>
            </a:r>
            <a:endParaRPr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utoShape 2" descr="blob:https://web.whatsapp.com/8f1caa07-c5ae-4fce-8158-a95f89d46a2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55" y="414668"/>
            <a:ext cx="4316820" cy="4614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335</TotalTime>
  <Words>755</Words>
  <Application>Microsoft Office PowerPoint</Application>
  <PresentationFormat>On-screen Show (16:9)</PresentationFormat>
  <Paragraphs>86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Wingdings</vt:lpstr>
      <vt:lpstr>Proxima Nova</vt:lpstr>
      <vt:lpstr>Simple Light</vt:lpstr>
      <vt:lpstr>Smart Dairy Health: IoT-Driven Real-Time Detection and Alert System for Subclinical Mastitis and Bovine Flu in Cows </vt:lpstr>
      <vt:lpstr>Proposed Solution </vt:lpstr>
      <vt:lpstr>PowerPoint Presentation</vt:lpstr>
      <vt:lpstr>TECHNOLOGIES TO BE USED:    </vt:lpstr>
      <vt:lpstr>PowerPoint Presentation</vt:lpstr>
      <vt:lpstr>PowerPoint Presentation</vt:lpstr>
      <vt:lpstr>FEASIBILITY AND VIABILITY :  </vt:lpstr>
      <vt:lpstr>IMPACT AND BENEFITS ENVISAGED</vt:lpstr>
      <vt:lpstr>REFERENCES :</vt:lpstr>
      <vt:lpstr>OUTPUT VIDEO LINK: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21</cp:revision>
  <dcterms:modified xsi:type="dcterms:W3CDTF">2024-12-29T11:50:40Z</dcterms:modified>
</cp:coreProperties>
</file>