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711-0DB7-4215-BD7E-01C64939474B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A215-39CF-4BFB-8D3C-4404ECBCA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53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711-0DB7-4215-BD7E-01C64939474B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A215-39CF-4BFB-8D3C-4404ECBCA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04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711-0DB7-4215-BD7E-01C64939474B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A215-39CF-4BFB-8D3C-4404ECBCA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16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711-0DB7-4215-BD7E-01C64939474B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A215-39CF-4BFB-8D3C-4404ECBCA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01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711-0DB7-4215-BD7E-01C64939474B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A215-39CF-4BFB-8D3C-4404ECBCA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87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711-0DB7-4215-BD7E-01C64939474B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A215-39CF-4BFB-8D3C-4404ECBCA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1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711-0DB7-4215-BD7E-01C64939474B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A215-39CF-4BFB-8D3C-4404ECBCA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3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711-0DB7-4215-BD7E-01C64939474B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A215-39CF-4BFB-8D3C-4404ECBCA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65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711-0DB7-4215-BD7E-01C64939474B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A215-39CF-4BFB-8D3C-4404ECBCA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711-0DB7-4215-BD7E-01C64939474B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A215-39CF-4BFB-8D3C-4404ECBCA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57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711-0DB7-4215-BD7E-01C64939474B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A215-39CF-4BFB-8D3C-4404ECBCA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85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711-0DB7-4215-BD7E-01C64939474B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A215-39CF-4BFB-8D3C-4404ECBCA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65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Web Client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79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400" y="1285239"/>
            <a:ext cx="7101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&lt;!</a:t>
            </a:r>
            <a:r>
              <a:rPr lang="en-US" altLang="zh-TW" sz="2800" dirty="0" err="1" smtClean="0"/>
              <a:t>doctype</a:t>
            </a:r>
            <a:r>
              <a:rPr lang="en-US" altLang="zh-TW" sz="2800" dirty="0" smtClean="0"/>
              <a:t> html&gt;</a:t>
            </a:r>
          </a:p>
          <a:p>
            <a:r>
              <a:rPr lang="en-US" altLang="zh-TW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</a:p>
          <a:p>
            <a:r>
              <a:rPr lang="en-US" altLang="zh-TW" sz="2800" dirty="0" smtClean="0"/>
              <a:t>  &lt;head&gt;</a:t>
            </a:r>
          </a:p>
          <a:p>
            <a:r>
              <a:rPr lang="en-US" altLang="zh-TW" sz="2800" dirty="0" smtClean="0"/>
              <a:t>    &lt;meta charset="utf-8"&gt;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&lt;title&gt;</a:t>
            </a:r>
            <a:r>
              <a:rPr lang="zh-TW" altLang="en-US" sz="2800" dirty="0" smtClean="0"/>
              <a:t>我的第一份</a:t>
            </a:r>
            <a:r>
              <a:rPr lang="en-US" altLang="zh-TW" sz="2800" dirty="0" smtClean="0"/>
              <a:t>HTML5</a:t>
            </a:r>
            <a:r>
              <a:rPr lang="zh-TW" altLang="en-US" sz="2800" dirty="0" smtClean="0"/>
              <a:t>文件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&lt;/title&gt;</a:t>
            </a:r>
          </a:p>
          <a:p>
            <a:r>
              <a:rPr lang="en-US" altLang="zh-TW" sz="2800" dirty="0" smtClean="0"/>
              <a:t>  &lt;/head&gt;	</a:t>
            </a:r>
          </a:p>
          <a:p>
            <a:r>
              <a:rPr lang="en-US" altLang="zh-TW" sz="2800" dirty="0" smtClean="0"/>
              <a:t>  &lt;body&gt;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&lt;h1&gt; </a:t>
            </a:r>
            <a:r>
              <a:rPr lang="en-US" altLang="zh-TW" sz="2800" dirty="0" smtClean="0"/>
              <a:t>Hello! HTML5! 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&lt;/h1&gt;</a:t>
            </a:r>
          </a:p>
          <a:p>
            <a:r>
              <a:rPr lang="en-US" altLang="zh-TW" sz="2800" dirty="0" smtClean="0"/>
              <a:t>    &lt;h2&gt;Hello! </a:t>
            </a:r>
            <a:r>
              <a:rPr lang="en-US" altLang="zh-TW" sz="2800" dirty="0" err="1" smtClean="0"/>
              <a:t>Mydear</a:t>
            </a:r>
            <a:r>
              <a:rPr lang="en-US" altLang="zh-TW" sz="2800" dirty="0" smtClean="0"/>
              <a:t>!&lt;/h2&gt;</a:t>
            </a:r>
          </a:p>
          <a:p>
            <a:r>
              <a:rPr lang="en-US" altLang="zh-TW" sz="2800" dirty="0" smtClean="0"/>
              <a:t>    &lt;h3&gt;Hello! </a:t>
            </a:r>
            <a:r>
              <a:rPr lang="en-US" altLang="zh-TW" sz="2800" dirty="0" smtClean="0"/>
              <a:t>Teacher</a:t>
            </a:r>
            <a:r>
              <a:rPr lang="en-US" altLang="zh-TW" sz="2800" dirty="0" smtClean="0"/>
              <a:t>!&lt;/h3&gt;</a:t>
            </a:r>
            <a:endParaRPr lang="en-US" altLang="zh-TW" sz="2800" dirty="0" smtClean="0"/>
          </a:p>
          <a:p>
            <a:r>
              <a:rPr lang="en-US" altLang="zh-TW" sz="2800" dirty="0" smtClean="0"/>
              <a:t>  &lt;/body&gt;</a:t>
            </a:r>
          </a:p>
          <a:p>
            <a:r>
              <a:rPr lang="en-US" altLang="zh-TW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zh-TW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024" y="220367"/>
            <a:ext cx="3139712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64" y="657247"/>
            <a:ext cx="6716372" cy="51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8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720724"/>
            <a:ext cx="6756400" cy="534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0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1280" y="1529418"/>
            <a:ext cx="55270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HTML &lt;article&gt;</a:t>
            </a:r>
            <a:r>
              <a:rPr lang="zh-CN" altLang="en-US" dirty="0" smtClean="0"/>
              <a:t>元素表示文檔、頁面、應用或網站中的獨立結構，其意在成為可獨立分配的或可複用的結構，如在發佈中，它可能是論壇帖子、雜誌或新聞文章、博客、用戶提交的評論、互動式元件，或者其他獨立的內容專案。​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20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90</Words>
  <Application>Microsoft Office PowerPoint</Application>
  <PresentationFormat>如螢幕大小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等线</vt:lpstr>
      <vt:lpstr>新細明體</vt:lpstr>
      <vt:lpstr>Arial</vt:lpstr>
      <vt:lpstr>Calibri</vt:lpstr>
      <vt:lpstr>Calibri Light</vt:lpstr>
      <vt:lpstr>Office 佈景主題</vt:lpstr>
      <vt:lpstr>Web Client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ksu</cp:lastModifiedBy>
  <cp:revision>2</cp:revision>
  <dcterms:created xsi:type="dcterms:W3CDTF">2019-09-23T09:57:24Z</dcterms:created>
  <dcterms:modified xsi:type="dcterms:W3CDTF">2019-09-23T10:13:39Z</dcterms:modified>
</cp:coreProperties>
</file>