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9" r:id="rId10"/>
    <p:sldId id="264" r:id="rId11"/>
    <p:sldId id="265" r:id="rId12"/>
    <p:sldId id="271" r:id="rId13"/>
    <p:sldId id="266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C553-2B92-4379-9706-57822D7E44E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A1F6-3851-4A9A-9B77-D337F392A6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26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C553-2B92-4379-9706-57822D7E44E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A1F6-3851-4A9A-9B77-D337F392A6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66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C553-2B92-4379-9706-57822D7E44E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A1F6-3851-4A9A-9B77-D337F392A6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81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C553-2B92-4379-9706-57822D7E44E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A1F6-3851-4A9A-9B77-D337F392A6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56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C553-2B92-4379-9706-57822D7E44E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A1F6-3851-4A9A-9B77-D337F392A6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67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C553-2B92-4379-9706-57822D7E44E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A1F6-3851-4A9A-9B77-D337F392A6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10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C553-2B92-4379-9706-57822D7E44E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A1F6-3851-4A9A-9B77-D337F392A6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40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C553-2B92-4379-9706-57822D7E44E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A1F6-3851-4A9A-9B77-D337F392A6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96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C553-2B92-4379-9706-57822D7E44E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A1F6-3851-4A9A-9B77-D337F392A6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99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C553-2B92-4379-9706-57822D7E44E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A1F6-3851-4A9A-9B77-D337F392A6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4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C553-2B92-4379-9706-57822D7E44E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A1F6-3851-4A9A-9B77-D337F392A6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1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1C553-2B92-4379-9706-57822D7E44E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7A1F6-3851-4A9A-9B77-D337F392A6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65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XAMPP</a:t>
            </a:r>
            <a:r>
              <a:rPr lang="zh-TW" altLang="en-US" dirty="0" smtClean="0"/>
              <a:t>伺服器安裝過程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資工</a:t>
            </a:r>
            <a:r>
              <a:rPr lang="en-US" altLang="zh-TW" dirty="0" smtClean="0"/>
              <a:t>-B </a:t>
            </a:r>
            <a:r>
              <a:rPr lang="zh-TW" altLang="en-US" dirty="0" smtClean="0"/>
              <a:t>王駿珽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912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356435" cy="5657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18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918848" cy="428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656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809625"/>
            <a:ext cx="714375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90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324529" cy="450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96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376363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88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376363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15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29200" y="-1723132"/>
            <a:ext cx="18288000" cy="1028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794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333500"/>
            <a:ext cx="64960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52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7952815" cy="5711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64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NotePad</a:t>
            </a:r>
            <a:r>
              <a:rPr lang="en-US" altLang="zh-TW" dirty="0" smtClean="0"/>
              <a:t>++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33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704850"/>
            <a:ext cx="7610475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429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65104" y="-1611560"/>
            <a:ext cx="18288000" cy="1028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72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</Words>
  <Application>Microsoft Office PowerPoint</Application>
  <PresentationFormat>如螢幕大小 (4:3)</PresentationFormat>
  <Paragraphs>3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XAMPP伺服器安裝過程</vt:lpstr>
      <vt:lpstr>PowerPoint 簡報</vt:lpstr>
      <vt:lpstr>PowerPoint 簡報</vt:lpstr>
      <vt:lpstr>PowerPoint 簡報</vt:lpstr>
      <vt:lpstr>PowerPoint 簡報</vt:lpstr>
      <vt:lpstr>PowerPoint 簡報</vt:lpstr>
      <vt:lpstr>使用NotePad++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XAMPP伺服器安裝過程</dc:title>
  <dc:creator>I3301</dc:creator>
  <cp:lastModifiedBy>I3301</cp:lastModifiedBy>
  <cp:revision>5</cp:revision>
  <dcterms:created xsi:type="dcterms:W3CDTF">2019-09-30T06:58:53Z</dcterms:created>
  <dcterms:modified xsi:type="dcterms:W3CDTF">2019-09-30T07:39:38Z</dcterms:modified>
</cp:coreProperties>
</file>