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81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38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1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9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2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7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1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8675-155F-4275-9E0B-D667978547B9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499D-7746-440A-9A1C-70F455156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2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811" b="67200"/>
          <a:stretch/>
        </p:blipFill>
        <p:spPr>
          <a:xfrm>
            <a:off x="1148852" y="1690688"/>
            <a:ext cx="9314735" cy="37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624" t="2444" r="24626" b="11999"/>
          <a:stretch/>
        </p:blipFill>
        <p:spPr>
          <a:xfrm>
            <a:off x="1479029" y="509101"/>
            <a:ext cx="8514788" cy="57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2</cp:revision>
  <dcterms:created xsi:type="dcterms:W3CDTF">2019-09-30T07:23:34Z</dcterms:created>
  <dcterms:modified xsi:type="dcterms:W3CDTF">2019-09-30T07:48:11Z</dcterms:modified>
</cp:coreProperties>
</file>