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5" r:id="rId3"/>
    <p:sldId id="343" r:id="rId4"/>
    <p:sldId id="342" r:id="rId5"/>
    <p:sldId id="356" r:id="rId6"/>
    <p:sldId id="357" r:id="rId7"/>
    <p:sldId id="344" r:id="rId8"/>
    <p:sldId id="346" r:id="rId9"/>
    <p:sldId id="347" r:id="rId10"/>
    <p:sldId id="349" r:id="rId11"/>
    <p:sldId id="358" r:id="rId12"/>
    <p:sldId id="348" r:id="rId13"/>
    <p:sldId id="350" r:id="rId14"/>
    <p:sldId id="35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282" y="1322660"/>
            <a:ext cx="7772400" cy="1296641"/>
          </a:xfrm>
        </p:spPr>
        <p:txBody>
          <a:bodyPr>
            <a:norm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技術報告</a:t>
            </a: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11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系統安全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en-US" sz="2800" b="1" dirty="0" smtClean="0"/>
              <a:t>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0" y="1825625"/>
            <a:ext cx="7594160" cy="43513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89408"/>
            <a:ext cx="80615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 | Format-Table -GroupBy Noun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以系統管理員身分啟動</a:t>
            </a:r>
            <a:r>
              <a:rPr lang="en-US" altLang="zh-TW" sz="3200" b="1" dirty="0" err="1" smtClean="0"/>
              <a:t>powershell</a:t>
            </a:r>
            <a:r>
              <a:rPr lang="en-US" altLang="zh-TW" sz="3200" b="1" dirty="0" smtClean="0"/>
              <a:t> ISE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805" y="1825625"/>
            <a:ext cx="5330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338409"/>
            <a:ext cx="7767205" cy="5408984"/>
          </a:xfrm>
        </p:spPr>
      </p:pic>
      <p:sp>
        <p:nvSpPr>
          <p:cNvPr id="6" name="矩形 5"/>
          <p:cNvSpPr/>
          <p:nvPr/>
        </p:nvSpPr>
        <p:spPr>
          <a:xfrm>
            <a:off x="748145" y="509446"/>
            <a:ext cx="5922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SFMono-Regular"/>
              </a:rPr>
              <a:t>Write-Host 'Hello, I am in a script!'</a:t>
            </a:r>
            <a:endParaRPr lang="zh-TW" altLang="en-US" sz="2800" dirty="0"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85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257241"/>
            <a:ext cx="7418071" cy="5230840"/>
          </a:xfrm>
        </p:spPr>
      </p:pic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49" y="310396"/>
            <a:ext cx="658679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Get-ExecutionPolicy</a:t>
            </a: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>Set-</a:t>
            </a:r>
            <a:r>
              <a:rPr lang="en-US" altLang="zh-TW" sz="2400" dirty="0" err="1">
                <a:solidFill>
                  <a:srgbClr val="24292E"/>
                </a:solidFill>
                <a:latin typeface="Arial Unicode MS"/>
                <a:ea typeface="SFMono-Regular"/>
              </a:rPr>
              <a:t>ExecutionPolicy</a:t>
            </a: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zh-TW" sz="24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–</a:t>
            </a:r>
            <a:r>
              <a:rPr lang="en-US" altLang="zh-TW" sz="2400" dirty="0" err="1" smtClean="0">
                <a:solidFill>
                  <a:srgbClr val="24292E"/>
                </a:solidFill>
                <a:latin typeface="Arial Unicode MS"/>
                <a:ea typeface="SFMono-Regular"/>
              </a:rPr>
              <a:t>ExecutionPolicy</a:t>
            </a:r>
            <a:r>
              <a:rPr lang="zh-TW" altLang="en-US" sz="24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en-US" altLang="zh-TW" sz="2400" dirty="0">
                <a:solidFill>
                  <a:srgbClr val="24292E"/>
                </a:solidFill>
                <a:latin typeface="Arial Unicode MS"/>
                <a:ea typeface="SFMono-Regular"/>
              </a:rPr>
              <a:t>Unrestricted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/>
            </a:r>
            <a:b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9677" y="3044037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-apple-system"/>
              </a:rPr>
              <a:t>execution policy </a:t>
            </a:r>
            <a:r>
              <a:rPr lang="zh-TW" altLang="en-US" b="1" dirty="0">
                <a:solidFill>
                  <a:srgbClr val="FF0000"/>
                </a:solidFill>
                <a:latin typeface="-apple-system"/>
              </a:rPr>
              <a:t>執行策略</a:t>
            </a:r>
            <a:endParaRPr lang="zh-TW" altLang="en-US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8098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policy </a:t>
            </a:r>
            <a:r>
              <a:rPr lang="zh-TW" altLang="en-US" dirty="0"/>
              <a:t>執行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2274165"/>
            <a:ext cx="81670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Restricted </a:t>
            </a:r>
            <a:r>
              <a:rPr lang="zh-TW" altLang="en-US" dirty="0"/>
              <a:t>：關閉腳本檔的執行功能，這是預設的設定值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err="1"/>
              <a:t>AllSigned</a:t>
            </a:r>
            <a:r>
              <a:rPr lang="en-US" altLang="zh-TW" dirty="0"/>
              <a:t> </a:t>
            </a:r>
            <a:r>
              <a:rPr lang="zh-TW" altLang="en-US" dirty="0"/>
              <a:t>：只允許執行受信任發行者簽署過的腳本檔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err="1"/>
              <a:t>RemoteSigned</a:t>
            </a:r>
            <a:r>
              <a:rPr lang="en-US" altLang="zh-TW" dirty="0"/>
              <a:t> </a:t>
            </a:r>
            <a:r>
              <a:rPr lang="zh-TW" altLang="en-US" dirty="0"/>
              <a:t>：在本機電腦所撰寫的腳本檔，不需要簽署就可執行；但是從網際網路（例如：</a:t>
            </a:r>
            <a:r>
              <a:rPr lang="en-US" altLang="zh-TW" dirty="0"/>
              <a:t>email</a:t>
            </a:r>
            <a:r>
              <a:rPr lang="zh-TW" altLang="en-US" dirty="0"/>
              <a:t>、</a:t>
            </a:r>
            <a:r>
              <a:rPr lang="en-US" altLang="zh-TW" dirty="0"/>
              <a:t>MSN Messenger</a:t>
            </a:r>
            <a:r>
              <a:rPr lang="zh-TW" altLang="en-US" dirty="0"/>
              <a:t>）下載的腳本檔就必須經過受信任發行者的簽署才能執行。</a:t>
            </a:r>
          </a:p>
          <a:p>
            <a:r>
              <a:rPr lang="en-US" altLang="zh-TW" dirty="0"/>
              <a:t>Unrestricted </a:t>
            </a:r>
            <a:r>
              <a:rPr lang="zh-TW" altLang="en-US" dirty="0"/>
              <a:t>：任何腳本檔皆可被執行，但是於執行網際網路下載的腳本檔時，會先出現警告的提示視窗。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1627834"/>
            <a:ext cx="5737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https://ithelp.ithome.com.tw/articles/10028377</a:t>
            </a:r>
          </a:p>
        </p:txBody>
      </p:sp>
    </p:spTree>
    <p:extLst>
      <p:ext uri="{BB962C8B-B14F-4D97-AF65-F5344CB8AC3E}">
        <p14:creationId xmlns:p14="http://schemas.microsoft.com/office/powerpoint/2010/main" val="15532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zh-TW" altLang="en-US" dirty="0" smtClean="0"/>
              <a:t>下指令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 </a:t>
            </a:r>
            <a:r>
              <a:rPr lang="en-US" altLang="zh-TW" dirty="0" smtClean="0"/>
              <a:t>core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programming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zh-TW" altLang="en-US" dirty="0" smtClean="0"/>
              <a:t>偵測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b="1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55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以系統管理員身分啟動</a:t>
            </a:r>
            <a:r>
              <a:rPr lang="en-US" altLang="zh-TW" sz="3200" b="1" dirty="0" err="1"/>
              <a:t>powershell</a:t>
            </a:r>
            <a:r>
              <a:rPr lang="en-US" altLang="zh-TW" sz="3200" b="1" dirty="0"/>
              <a:t/>
            </a:r>
            <a:br>
              <a:rPr lang="en-US" altLang="zh-TW" sz="3200" b="1" dirty="0"/>
            </a:b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805" y="1825625"/>
            <a:ext cx="5330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720131"/>
            <a:ext cx="22522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Powershell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/>
              <a:t>PowerShell</a:t>
            </a:r>
            <a:r>
              <a:rPr lang="zh-TW" altLang="en-US" sz="2000" dirty="0"/>
              <a:t>（包括</a:t>
            </a:r>
            <a:r>
              <a:rPr lang="en-US" altLang="zh-TW" sz="2000" b="1" dirty="0"/>
              <a:t>Windows PowerShell</a:t>
            </a:r>
            <a:r>
              <a:rPr lang="zh-TW" altLang="en-US" sz="2000" dirty="0"/>
              <a:t>和</a:t>
            </a:r>
            <a:r>
              <a:rPr lang="en-US" altLang="zh-TW" sz="2000" b="1" dirty="0"/>
              <a:t>PowerShell Core</a:t>
            </a:r>
            <a:r>
              <a:rPr lang="zh-TW" altLang="en-US" sz="2000" dirty="0"/>
              <a:t>）是微軟公司開發的任務自動化和組態管理框架，由</a:t>
            </a:r>
            <a:r>
              <a:rPr lang="en-US" altLang="zh-TW" sz="2000" dirty="0"/>
              <a:t>.NET Framework</a:t>
            </a:r>
            <a:r>
              <a:rPr lang="zh-TW" altLang="en-US" sz="2000" dirty="0"/>
              <a:t>和</a:t>
            </a:r>
            <a:r>
              <a:rPr lang="en-US" altLang="zh-TW" sz="2000" dirty="0"/>
              <a:t>.NET Core</a:t>
            </a:r>
            <a:r>
              <a:rPr lang="zh-TW" altLang="en-US" sz="2000" dirty="0"/>
              <a:t>是構建的命令行介面殼層相關手稿語言組成，最初僅僅是</a:t>
            </a:r>
            <a:r>
              <a:rPr lang="en-US" altLang="zh-TW" sz="2000" dirty="0"/>
              <a:t>Windows</a:t>
            </a:r>
            <a:r>
              <a:rPr lang="zh-TW" altLang="en-US" sz="2000" dirty="0"/>
              <a:t>元件，後於</a:t>
            </a:r>
            <a:r>
              <a:rPr lang="en-US" altLang="zh-TW" sz="2000" dirty="0"/>
              <a:t>2016</a:t>
            </a:r>
            <a:r>
              <a:rPr lang="zh-TW" altLang="en-US" sz="2000" dirty="0"/>
              <a:t>年</a:t>
            </a:r>
            <a:r>
              <a:rPr lang="en-US" altLang="zh-TW" sz="2000" dirty="0"/>
              <a:t>8</a:t>
            </a:r>
            <a:r>
              <a:rPr lang="zh-TW" altLang="en-US" sz="2000" dirty="0"/>
              <a:t>月</a:t>
            </a:r>
            <a:r>
              <a:rPr lang="en-US" altLang="zh-TW" sz="2000" dirty="0"/>
              <a:t>18</a:t>
            </a:r>
            <a:r>
              <a:rPr lang="zh-TW" altLang="en-US" sz="2000" dirty="0"/>
              <a:t>日開源並跨平台支援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在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中，管理任務通常由</a:t>
            </a:r>
            <a:r>
              <a:rPr lang="en-US" altLang="zh-TW" sz="2000" dirty="0"/>
              <a:t>cmdlets</a:t>
            </a:r>
            <a:r>
              <a:rPr lang="zh-TW" altLang="en-US" sz="2000" dirty="0"/>
              <a:t>（發音為</a:t>
            </a:r>
            <a:r>
              <a:rPr lang="en-US" altLang="zh-TW" sz="2000" dirty="0"/>
              <a:t>command-lets</a:t>
            </a:r>
            <a:r>
              <a:rPr lang="zh-TW" altLang="en-US" sz="2000" dirty="0"/>
              <a:t>）執行，這是執行特定操作的專用</a:t>
            </a:r>
            <a:r>
              <a:rPr lang="en-US" altLang="zh-TW" sz="2000" dirty="0"/>
              <a:t>.NET</a:t>
            </a:r>
            <a:r>
              <a:rPr lang="zh-TW" altLang="en-US" sz="2000" dirty="0"/>
              <a:t>類。可以將</a:t>
            </a:r>
            <a:r>
              <a:rPr lang="en-US" altLang="zh-TW" sz="2000" dirty="0"/>
              <a:t>cmdlet</a:t>
            </a:r>
            <a:r>
              <a:rPr lang="zh-TW" altLang="en-US" sz="2000" dirty="0"/>
              <a:t>集合至指令碼、可執行檔（一般是獨立應用程式）中，或通過常規</a:t>
            </a:r>
            <a:r>
              <a:rPr lang="en-US" altLang="zh-TW" sz="2000" dirty="0"/>
              <a:t>.NET</a:t>
            </a:r>
            <a:r>
              <a:rPr lang="zh-TW" altLang="en-US" sz="2000" dirty="0"/>
              <a:t>類（或</a:t>
            </a:r>
            <a:r>
              <a:rPr lang="en-US" altLang="zh-TW" sz="2000" dirty="0"/>
              <a:t>WMI / COM</a:t>
            </a:r>
            <a:r>
              <a:rPr lang="zh-TW" altLang="en-US" sz="2000" dirty="0"/>
              <a:t>物件）實例化</a:t>
            </a:r>
            <a:r>
              <a:rPr lang="zh-TW" altLang="en-US" sz="2000" dirty="0" smtClean="0"/>
              <a:t>。通過</a:t>
            </a:r>
            <a:r>
              <a:rPr lang="zh-TW" altLang="en-US" sz="2000" dirty="0"/>
              <a:t>存取不同資料儲存中的資料由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執行，如檔案總管或登錄檔。</a:t>
            </a:r>
          </a:p>
          <a:p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28649" y="1335684"/>
            <a:ext cx="6079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9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Get-Command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2056"/>
            <a:ext cx="7886700" cy="4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Get-Command -Name </a:t>
            </a:r>
            <a:r>
              <a:rPr lang="en-US" altLang="zh-TW" sz="4000" dirty="0" smtClean="0"/>
              <a:t>Get-Alias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4367"/>
            <a:ext cx="7886700" cy="14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6670"/>
            <a:ext cx="7886700" cy="3370779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12464"/>
            <a:ext cx="34288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60768"/>
            <a:ext cx="7137475" cy="18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9" y="1825625"/>
            <a:ext cx="7654361" cy="43513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12464"/>
            <a:ext cx="40652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1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5" y="1817312"/>
            <a:ext cx="7520425" cy="43513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43241"/>
            <a:ext cx="693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903614" y="2471752"/>
            <a:ext cx="1870363" cy="30424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883" y="6445380"/>
            <a:ext cx="66917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Sort-Object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SFMono-Regular"/>
              </a:rPr>
              <a:t>  排序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487</Words>
  <Application>Microsoft Office PowerPoint</Application>
  <PresentationFormat>如螢幕大小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-apple-system</vt:lpstr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Powershell技術報告</vt:lpstr>
      <vt:lpstr>Agenda</vt:lpstr>
      <vt:lpstr>以系統管理員身分啟動powershell </vt:lpstr>
      <vt:lpstr>Powershell </vt:lpstr>
      <vt:lpstr>Get-Command </vt:lpstr>
      <vt:lpstr>Get-Command -Name Get-Alias</vt:lpstr>
      <vt:lpstr>Get-Help Get-Command </vt:lpstr>
      <vt:lpstr>Get-Command -Type Cmdlet </vt:lpstr>
      <vt:lpstr>Get-Command -Type Cmdlet | Sort-Object -Property Noun </vt:lpstr>
      <vt:lpstr>Get-Command -Type Cmdlet | Sort-Object -Property Noun | Format-Table -GroupBy Noun </vt:lpstr>
      <vt:lpstr>以系統管理員身分啟動powershell ISE</vt:lpstr>
      <vt:lpstr>PowerPoint 簡報</vt:lpstr>
      <vt:lpstr>Get-ExecutionPolicy Set-ExecutionPolicy –ExecutionPolicy Unrestricted  </vt:lpstr>
      <vt:lpstr>execution policy 執行策略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owner</cp:lastModifiedBy>
  <cp:revision>21</cp:revision>
  <dcterms:created xsi:type="dcterms:W3CDTF">2020-12-02T03:10:56Z</dcterms:created>
  <dcterms:modified xsi:type="dcterms:W3CDTF">2021-02-23T03:48:35Z</dcterms:modified>
</cp:coreProperties>
</file>