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6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5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7667-936D-4152-8C52-9585464208E1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4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07212" y="1884038"/>
            <a:ext cx="85295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windows sysinternals</a:t>
            </a:r>
            <a:r>
              <a:rPr kumimoji="0" lang="zh-TW" altLang="en-US" sz="5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技術報告</a:t>
            </a: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66" r="424"/>
          <a:stretch/>
        </p:blipFill>
        <p:spPr>
          <a:xfrm>
            <a:off x="204700" y="1720735"/>
            <a:ext cx="8565227" cy="44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8" y="603166"/>
            <a:ext cx="7587221" cy="58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endParaRPr lang="en-US" altLang="zh-TW" dirty="0"/>
          </a:p>
          <a:p>
            <a:r>
              <a:rPr lang="en-US" altLang="zh-TW" dirty="0"/>
              <a:t>Process Explorer</a:t>
            </a:r>
          </a:p>
          <a:p>
            <a:r>
              <a:rPr lang="en-US" altLang="zh-TW" dirty="0" err="1" smtClean="0"/>
              <a:t>AutoRuns</a:t>
            </a:r>
            <a:endParaRPr lang="en-US" altLang="zh-TW" dirty="0" smtClean="0"/>
          </a:p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</a:p>
          <a:p>
            <a:r>
              <a:rPr lang="en-US" altLang="zh-TW" dirty="0" err="1" smtClean="0"/>
              <a:t>ProcDump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39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80" y="1825625"/>
            <a:ext cx="57120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coreinfo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Coreinfo</a:t>
            </a:r>
            <a:r>
              <a:rPr lang="zh-TW" altLang="en-US" dirty="0"/>
              <a:t>是一個命令行實用程序，向您顯示邏輯處理器</a:t>
            </a:r>
            <a:r>
              <a:rPr lang="zh-TW" altLang="en-US" dirty="0" smtClean="0"/>
              <a:t>與</a:t>
            </a:r>
            <a:r>
              <a:rPr lang="zh-TW" altLang="en-US" dirty="0"/>
              <a:t>實體</a:t>
            </a:r>
            <a:r>
              <a:rPr lang="zh-TW" altLang="en-US" dirty="0" smtClean="0"/>
              <a:t>處理器</a:t>
            </a:r>
            <a:r>
              <a:rPr lang="zh-TW" altLang="en-US" dirty="0"/>
              <a:t>，</a:t>
            </a:r>
            <a:r>
              <a:rPr lang="en-US" altLang="zh-TW" dirty="0"/>
              <a:t>NUMA</a:t>
            </a:r>
            <a:r>
              <a:rPr lang="zh-TW" altLang="en-US" dirty="0"/>
              <a:t>節點和它們所駐留的套接字之間的映射，以及分配給每個邏輯處理器的緩存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使用</a:t>
            </a:r>
            <a:r>
              <a:rPr lang="en-US" altLang="zh-TW" dirty="0"/>
              <a:t>Windows</a:t>
            </a:r>
            <a:r>
              <a:rPr lang="zh-TW" altLang="en-US" dirty="0"/>
              <a:t>的</a:t>
            </a:r>
            <a:r>
              <a:rPr lang="en-US" altLang="zh-TW" dirty="0" err="1" smtClean="0"/>
              <a:t>GetLogicalProcessorInformation</a:t>
            </a:r>
            <a:r>
              <a:rPr lang="zh-TW" altLang="en-US" dirty="0"/>
              <a:t>函數來獲取此信息並將其打印到屏幕上，以星號（例如“ *”）表示到邏輯處理器的映射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Coreinfo</a:t>
            </a:r>
            <a:r>
              <a:rPr lang="zh-TW" altLang="en-US" dirty="0"/>
              <a:t>對於深入了解系統的處理器和緩存拓撲很有用。</a:t>
            </a:r>
          </a:p>
        </p:txBody>
      </p:sp>
    </p:spTree>
    <p:extLst>
      <p:ext uri="{BB962C8B-B14F-4D97-AF65-F5344CB8AC3E}">
        <p14:creationId xmlns:p14="http://schemas.microsoft.com/office/powerpoint/2010/main" val="441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3711" y="969414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Usage: </a:t>
            </a:r>
            <a:r>
              <a:rPr lang="en-US" altLang="zh-TW" dirty="0" err="1"/>
              <a:t>coreinfo</a:t>
            </a:r>
            <a:r>
              <a:rPr lang="en-US" altLang="zh-TW" dirty="0"/>
              <a:t> [-c][-f][-g][-l][-n][-s][-m][-v]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USING COREINFO</a:t>
            </a:r>
          </a:p>
          <a:p>
            <a:pPr marL="0" indent="0">
              <a:buNone/>
            </a:pPr>
            <a:r>
              <a:rPr lang="en-US" altLang="zh-TW" dirty="0"/>
              <a:t>Parameter	Description</a:t>
            </a:r>
          </a:p>
          <a:p>
            <a:pPr marL="0" indent="0">
              <a:buNone/>
            </a:pPr>
            <a:r>
              <a:rPr lang="en-US" altLang="zh-TW" dirty="0"/>
              <a:t>-c	Dump information on cores.</a:t>
            </a:r>
          </a:p>
          <a:p>
            <a:pPr marL="0" indent="0">
              <a:buNone/>
            </a:pPr>
            <a:r>
              <a:rPr lang="en-US" altLang="zh-TW" dirty="0"/>
              <a:t>-f	Dump core feature information.</a:t>
            </a:r>
          </a:p>
          <a:p>
            <a:pPr marL="0" indent="0">
              <a:buNone/>
            </a:pPr>
            <a:r>
              <a:rPr lang="en-US" altLang="zh-TW" dirty="0"/>
              <a:t>-g	Dump information on groups.</a:t>
            </a:r>
          </a:p>
          <a:p>
            <a:pPr marL="0" indent="0">
              <a:buNone/>
            </a:pPr>
            <a:r>
              <a:rPr lang="en-US" altLang="zh-TW" dirty="0"/>
              <a:t>-l	Dump information on caches.</a:t>
            </a:r>
          </a:p>
          <a:p>
            <a:pPr marL="0" indent="0">
              <a:buNone/>
            </a:pPr>
            <a:r>
              <a:rPr lang="en-US" altLang="zh-TW" dirty="0"/>
              <a:t>-n	Dump information on NUMA nodes.</a:t>
            </a:r>
          </a:p>
          <a:p>
            <a:pPr marL="0" indent="0">
              <a:buNone/>
            </a:pPr>
            <a:r>
              <a:rPr lang="en-US" altLang="zh-TW" dirty="0"/>
              <a:t>-s	Dump information on sockets.</a:t>
            </a:r>
          </a:p>
          <a:p>
            <a:pPr marL="0" indent="0">
              <a:buNone/>
            </a:pPr>
            <a:r>
              <a:rPr lang="en-US" altLang="zh-TW" dirty="0"/>
              <a:t>-m	Dump NUMA access cost.</a:t>
            </a:r>
          </a:p>
          <a:p>
            <a:pPr marL="0" indent="0">
              <a:buNone/>
            </a:pPr>
            <a:r>
              <a:rPr lang="en-US" altLang="zh-TW" dirty="0"/>
              <a:t>-v	Dump only virtualization-related features including support for second level address translation.</a:t>
            </a:r>
          </a:p>
          <a:p>
            <a:pPr marL="0" indent="0">
              <a:buNone/>
            </a:pPr>
            <a:r>
              <a:rPr lang="en-US" altLang="zh-TW" dirty="0"/>
              <a:t>(requires administrative rights on Intel systems).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0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43" y="1900738"/>
            <a:ext cx="637311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835" y="1825625"/>
            <a:ext cx="606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59" y="1825625"/>
            <a:ext cx="633648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2255" y="4239491"/>
            <a:ext cx="4447309" cy="631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1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2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139</Words>
  <Application>Microsoft Office PowerPoint</Application>
  <PresentationFormat>如螢幕大小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windows sysinternals技術報告 </vt:lpstr>
      <vt:lpstr>Agenda</vt:lpstr>
      <vt:lpstr>PowerPoint 簡報</vt:lpstr>
      <vt:lpstr>coreinfo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 </dc:title>
  <dc:creator>owner</dc:creator>
  <cp:lastModifiedBy>owner</cp:lastModifiedBy>
  <cp:revision>6</cp:revision>
  <dcterms:created xsi:type="dcterms:W3CDTF">2021-03-02T01:31:46Z</dcterms:created>
  <dcterms:modified xsi:type="dcterms:W3CDTF">2021-03-23T03:32:24Z</dcterms:modified>
</cp:coreProperties>
</file>