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257" r:id="rId4"/>
    <p:sldId id="258" r:id="rId5"/>
    <p:sldId id="259" r:id="rId6"/>
    <p:sldId id="260" r:id="rId7"/>
    <p:sldId id="261" r:id="rId8"/>
    <p:sldId id="262" r:id="rId9"/>
    <p:sldId id="296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5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10" r:id="rId55"/>
    <p:sldId id="311" r:id="rId56"/>
    <p:sldId id="308" r:id="rId57"/>
    <p:sldId id="309" r:id="rId58"/>
    <p:sldId id="313" r:id="rId59"/>
    <p:sldId id="319" r:id="rId60"/>
    <p:sldId id="314" r:id="rId61"/>
    <p:sldId id="315" r:id="rId62"/>
    <p:sldId id="317" r:id="rId63"/>
    <p:sldId id="318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3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3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5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03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68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8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6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1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5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F386-6A6F-47AA-A590-2FEC30A1FEE4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ED84-6CDB-4AA0-8677-6982FED177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40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47948" y="1571701"/>
            <a:ext cx="89960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4000" dirty="0">
                <a:solidFill>
                  <a:srgbClr val="24292E"/>
                </a:solidFill>
                <a:latin typeface="Arial Unicode MS"/>
                <a:ea typeface="SFMono-Regular"/>
              </a:rPr>
              <a:t>Windows Server 2019 AD 技術與實戰報告</a:t>
            </a:r>
            <a:r>
              <a:rPr lang="zh-TW" altLang="zh-TW" sz="40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685800" y="5223019"/>
            <a:ext cx="6858000" cy="9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林躍軒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" y="457173"/>
            <a:ext cx="487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/>
              <a:t>系統安全     </a:t>
            </a:r>
            <a:r>
              <a:rPr lang="zh-TW" altLang="en-US" sz="2800" b="1" dirty="0" smtClean="0"/>
              <a:t>期末考</a:t>
            </a:r>
            <a:r>
              <a:rPr lang="zh-TW" altLang="en-US" sz="2800" b="1" dirty="0" smtClean="0"/>
              <a:t>報告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073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2358"/>
          </a:xfrm>
        </p:spPr>
        <p:txBody>
          <a:bodyPr/>
          <a:lstStyle/>
          <a:p>
            <a:r>
              <a:rPr lang="en-US" altLang="zh-TW" dirty="0" smtClean="0"/>
              <a:t>Select Server roles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1849343"/>
            <a:ext cx="7049888" cy="50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7" y="1448034"/>
            <a:ext cx="7468642" cy="53252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2336" y="551010"/>
            <a:ext cx="26511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Server roles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4182242" y="612565"/>
            <a:ext cx="1312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WSUS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831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1" y="714894"/>
            <a:ext cx="7753373" cy="55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99040"/>
            <a:ext cx="7686416" cy="54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7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23099"/>
            <a:ext cx="7719768" cy="54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1" y="719158"/>
            <a:ext cx="7770757" cy="55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2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93516"/>
            <a:ext cx="7606406" cy="53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20439"/>
            <a:ext cx="7682434" cy="54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4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15203"/>
            <a:ext cx="7668145" cy="54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12498"/>
            <a:ext cx="7677671" cy="54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2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 DC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en-US" altLang="zh-TW" dirty="0" smtClean="0"/>
              <a:t>ROCK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使用者與群組設定與建置</a:t>
            </a:r>
            <a:endParaRPr lang="en-US" altLang="zh-TW" dirty="0" smtClean="0"/>
          </a:p>
          <a:p>
            <a:r>
              <a:rPr lang="en-US" altLang="zh-TW" dirty="0" smtClean="0"/>
              <a:t>Group Policy GP </a:t>
            </a:r>
            <a:r>
              <a:rPr lang="zh-TW" altLang="en-US" dirty="0" smtClean="0"/>
              <a:t>的應用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97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92021"/>
            <a:ext cx="7644329" cy="54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01717"/>
            <a:ext cx="7663381" cy="54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7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27411"/>
            <a:ext cx="7677671" cy="54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01" y="700080"/>
            <a:ext cx="7687197" cy="54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98105"/>
            <a:ext cx="7658618" cy="54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16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15699"/>
            <a:ext cx="7687197" cy="54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9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28375"/>
            <a:ext cx="7672908" cy="54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5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19489"/>
            <a:ext cx="7687197" cy="54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0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620934"/>
            <a:ext cx="7682434" cy="54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7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66980"/>
            <a:ext cx="7677671" cy="5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1690689"/>
            <a:ext cx="8065970" cy="43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77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15126"/>
            <a:ext cx="7668145" cy="54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09860"/>
            <a:ext cx="7687197" cy="54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6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19640"/>
            <a:ext cx="7687197" cy="54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30487"/>
            <a:ext cx="7682434" cy="5451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09455" y="2643447"/>
            <a:ext cx="201168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242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28055"/>
            <a:ext cx="7597312" cy="54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712" y="260124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Select Features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442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77182"/>
          </a:xfrm>
        </p:spPr>
        <p:txBody>
          <a:bodyPr/>
          <a:lstStyle/>
          <a:p>
            <a:r>
              <a:rPr lang="en-US" altLang="zh-TW" dirty="0" smtClean="0"/>
              <a:t>Select Features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2" y="1542308"/>
            <a:ext cx="745911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8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761628"/>
            <a:ext cx="749722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1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2" y="780680"/>
            <a:ext cx="745911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5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2" y="785443"/>
            <a:ext cx="74591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537620"/>
            <a:ext cx="8728364" cy="46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05" y="761628"/>
            <a:ext cx="744959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1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8" y="766391"/>
            <a:ext cx="744006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68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" y="1660734"/>
            <a:ext cx="8837651" cy="36854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67796" y="2876204"/>
            <a:ext cx="1870364" cy="191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18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771154"/>
            <a:ext cx="724953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4" y="766391"/>
            <a:ext cx="72114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8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775917"/>
            <a:ext cx="7220958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3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780680"/>
            <a:ext cx="722095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00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8" y="761628"/>
            <a:ext cx="723048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52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780680"/>
            <a:ext cx="722095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83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8" y="775917"/>
            <a:ext cx="723048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3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4" y="1549409"/>
            <a:ext cx="8682232" cy="4627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3265" y="1986742"/>
            <a:ext cx="1489851" cy="149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72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5724" y="276219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 smtClean="0"/>
              <a:t>安裝過</a:t>
            </a:r>
            <a:r>
              <a:rPr lang="zh-TW" altLang="en-US" sz="5400" dirty="0"/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347746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" y="1353155"/>
            <a:ext cx="8975363" cy="47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6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" y="1263535"/>
            <a:ext cx="8949058" cy="47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3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" y="1113905"/>
            <a:ext cx="9118256" cy="4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16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918812"/>
            <a:ext cx="716380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4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937865"/>
            <a:ext cx="715427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4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8" y="642548"/>
            <a:ext cx="8164064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5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1429736"/>
            <a:ext cx="8407050" cy="524776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28799" y="423949"/>
            <a:ext cx="524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檢視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AD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DS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SYSVOL</a:t>
            </a:r>
            <a:r>
              <a:rPr lang="zh-TW" altLang="en-US" sz="3600" dirty="0" smtClean="0"/>
              <a:t>資料夾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66395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" y="1496848"/>
            <a:ext cx="8304295" cy="51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8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797641"/>
            <a:ext cx="8479163" cy="5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4" y="1690689"/>
            <a:ext cx="8278956" cy="44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23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81" y="1737359"/>
            <a:ext cx="8422690" cy="458434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1581" y="482138"/>
            <a:ext cx="404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Event view</a:t>
            </a:r>
            <a:r>
              <a:rPr lang="zh-TW" altLang="en-US" sz="3600" dirty="0" smtClean="0"/>
              <a:t>新增許多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9575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647312"/>
            <a:ext cx="8630854" cy="55633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86989" y="1986742"/>
            <a:ext cx="5511338" cy="7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45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276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88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2" y="766391"/>
            <a:ext cx="7459116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49" y="840082"/>
            <a:ext cx="747816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1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275" y="272594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Select Server roles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0629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67</Words>
  <Application>Microsoft Office PowerPoint</Application>
  <PresentationFormat>如螢幕大小 (4:3)</PresentationFormat>
  <Paragraphs>18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0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Windows Server 2019 AD 技術與實戰報告 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Select Server roles</vt:lpstr>
      <vt:lpstr>Select Server roles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Select Features</vt:lpstr>
      <vt:lpstr>Select Features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 AD 技術與實戰報告</dc:title>
  <dc:creator>owner</dc:creator>
  <cp:lastModifiedBy>owner</cp:lastModifiedBy>
  <cp:revision>9</cp:revision>
  <dcterms:created xsi:type="dcterms:W3CDTF">2021-05-11T02:03:31Z</dcterms:created>
  <dcterms:modified xsi:type="dcterms:W3CDTF">2021-05-11T03:54:19Z</dcterms:modified>
</cp:coreProperties>
</file>