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66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21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8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2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8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F5B5-6C89-4826-B65A-511D29D1F6E5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2488-2FA4-4C3C-9A4E-5FE3153EE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smtClean="0"/>
              <a:t>server2019</a:t>
            </a:r>
            <a:br>
              <a:rPr lang="en-US" altLang="zh-TW" dirty="0" smtClean="0"/>
            </a:br>
            <a:r>
              <a:rPr lang="en-US" altLang="zh-TW" dirty="0" smtClean="0"/>
              <a:t>Hyper-V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5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0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23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2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3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1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2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" y="1256386"/>
            <a:ext cx="8140517" cy="46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98" y="1004437"/>
            <a:ext cx="8262477" cy="50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4" y="952512"/>
            <a:ext cx="7897457" cy="50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4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4" y="526472"/>
            <a:ext cx="7911533" cy="59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1113" r="817" b="1478"/>
          <a:stretch/>
        </p:blipFill>
        <p:spPr>
          <a:xfrm>
            <a:off x="41564" y="1130530"/>
            <a:ext cx="9027621" cy="44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5" y="814435"/>
            <a:ext cx="8534114" cy="47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6" y="877585"/>
            <a:ext cx="8949191" cy="512497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53985" y="1978429"/>
            <a:ext cx="1637608" cy="124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8" y="892062"/>
            <a:ext cx="8282040" cy="50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3" y="751661"/>
            <a:ext cx="8774349" cy="5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5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5" y="836661"/>
            <a:ext cx="8264390" cy="50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0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9" y="750601"/>
            <a:ext cx="8452661" cy="51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6" y="868509"/>
            <a:ext cx="8328267" cy="50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</Words>
  <Application>Microsoft Office PowerPoint</Application>
  <PresentationFormat>如螢幕大小 (4:3)</PresentationFormat>
  <Paragraphs>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Windows server2019 Hyper-V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server2019</dc:title>
  <dc:creator>owner</dc:creator>
  <cp:lastModifiedBy>owner</cp:lastModifiedBy>
  <cp:revision>6</cp:revision>
  <dcterms:created xsi:type="dcterms:W3CDTF">2021-03-09T02:49:01Z</dcterms:created>
  <dcterms:modified xsi:type="dcterms:W3CDTF">2021-03-09T03:59:11Z</dcterms:modified>
</cp:coreProperties>
</file>