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57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C3EF-A31E-4BAB-A009-8A78F73C29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FAAB-1319-4754-9EC0-BD085AFDB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60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C3EF-A31E-4BAB-A009-8A78F73C29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FAAB-1319-4754-9EC0-BD085AFDB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18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C3EF-A31E-4BAB-A009-8A78F73C29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FAAB-1319-4754-9EC0-BD085AFDB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5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C3EF-A31E-4BAB-A009-8A78F73C29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FAAB-1319-4754-9EC0-BD085AFDB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59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C3EF-A31E-4BAB-A009-8A78F73C29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FAAB-1319-4754-9EC0-BD085AFDB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33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C3EF-A31E-4BAB-A009-8A78F73C29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FAAB-1319-4754-9EC0-BD085AFDB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32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C3EF-A31E-4BAB-A009-8A78F73C29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FAAB-1319-4754-9EC0-BD085AFDB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14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C3EF-A31E-4BAB-A009-8A78F73C29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FAAB-1319-4754-9EC0-BD085AFDB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22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C3EF-A31E-4BAB-A009-8A78F73C29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FAAB-1319-4754-9EC0-BD085AFDB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06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C3EF-A31E-4BAB-A009-8A78F73C29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FAAB-1319-4754-9EC0-BD085AFDB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2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C3EF-A31E-4BAB-A009-8A78F73C29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FAAB-1319-4754-9EC0-BD085AFDB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76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9C3EF-A31E-4BAB-A009-8A78F73C29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CFAAB-1319-4754-9EC0-BD085AFDB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30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伺服器安裝作業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53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700808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724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03351"/>
            <a:ext cx="525875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1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08" y="1700808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如螢幕大小 (4:3)</PresentationFormat>
  <Paragraphs>1</Paragraphs>
  <Slides>39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0" baseType="lpstr">
      <vt:lpstr>Office 佈景主題</vt:lpstr>
      <vt:lpstr>XAMPP伺服器安裝作業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XAMPP伺服器安裝作業</dc:title>
  <dc:creator>I3301</dc:creator>
  <cp:lastModifiedBy>I3301</cp:lastModifiedBy>
  <cp:revision>1</cp:revision>
  <dcterms:created xsi:type="dcterms:W3CDTF">2019-09-30T06:39:57Z</dcterms:created>
  <dcterms:modified xsi:type="dcterms:W3CDTF">2019-09-30T06:44:10Z</dcterms:modified>
</cp:coreProperties>
</file>