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B8ED290-9EF7-4805-9E0D-B8BA49D663E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7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68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00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1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3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1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2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57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61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0212-AFE4-491D-B8A4-F935D0589061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B504-6AF8-4A98-BB9A-0E1CA5D8C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4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936720"/>
          </a:xfrm>
        </p:spPr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/>
              <a:t>伺</a:t>
            </a:r>
            <a:r>
              <a:rPr lang="zh-TW" altLang="en-US" dirty="0" smtClean="0"/>
              <a:t>服器安裝過程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資工一</a:t>
            </a:r>
            <a:r>
              <a:rPr lang="en-US" altLang="zh-TW" dirty="0" smtClean="0"/>
              <a:t>B</a:t>
            </a:r>
            <a:r>
              <a:rPr lang="zh-TW" altLang="en-US" dirty="0" smtClean="0"/>
              <a:t>周健</a:t>
            </a:r>
            <a:r>
              <a:rPr lang="zh-TW" altLang="en-US" dirty="0"/>
              <a:t>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28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8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619125"/>
            <a:ext cx="78676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1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6901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br>
              <a:rPr lang="en-US" altLang="zh-TW" dirty="0" smtClean="0"/>
            </a:br>
            <a:r>
              <a:rPr lang="zh-TW" altLang="en-US" dirty="0" smtClean="0"/>
              <a:t>資工一</a:t>
            </a:r>
            <a:r>
              <a:rPr lang="en-US" altLang="zh-TW" dirty="0" smtClean="0"/>
              <a:t>B</a:t>
            </a:r>
            <a:r>
              <a:rPr lang="zh-TW" altLang="en-US" dirty="0" smtClean="0"/>
              <a:t>周健寶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71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28587"/>
            <a:ext cx="103441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90587"/>
            <a:ext cx="9010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7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85750"/>
            <a:ext cx="103441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9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85750"/>
            <a:ext cx="103441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975" y="1681235"/>
            <a:ext cx="5404570" cy="3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1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85750"/>
            <a:ext cx="103441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931333"/>
            <a:ext cx="8331199" cy="45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2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5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00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833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4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2628900"/>
            <a:ext cx="2124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9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寬螢幕</PresentationFormat>
  <Paragraphs>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佈景主題</vt:lpstr>
      <vt:lpstr>XAMPP伺服器安裝過程 資工一B周健寶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使用notepad++ 資工一B周健寶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XAMPP伺服器安裝過程 資工一B周健寶</dc:title>
  <dc:creator>owner</dc:creator>
  <cp:lastModifiedBy>owner</cp:lastModifiedBy>
  <cp:revision>4</cp:revision>
  <dcterms:created xsi:type="dcterms:W3CDTF">2019-09-30T07:04:30Z</dcterms:created>
  <dcterms:modified xsi:type="dcterms:W3CDTF">2019-09-30T07:34:20Z</dcterms:modified>
</cp:coreProperties>
</file>