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4DF0-336A-481C-ABDF-D1FABCE01DD5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345-5D95-437E-9C6E-431221B2FD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42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4DF0-336A-481C-ABDF-D1FABCE01DD5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345-5D95-437E-9C6E-431221B2FD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43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4DF0-336A-481C-ABDF-D1FABCE01DD5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345-5D95-437E-9C6E-431221B2FD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41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4DF0-336A-481C-ABDF-D1FABCE01DD5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345-5D95-437E-9C6E-431221B2FD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44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4DF0-336A-481C-ABDF-D1FABCE01DD5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345-5D95-437E-9C6E-431221B2FD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84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4DF0-336A-481C-ABDF-D1FABCE01DD5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345-5D95-437E-9C6E-431221B2FD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4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4DF0-336A-481C-ABDF-D1FABCE01DD5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345-5D95-437E-9C6E-431221B2FD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90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4DF0-336A-481C-ABDF-D1FABCE01DD5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345-5D95-437E-9C6E-431221B2FD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92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4DF0-336A-481C-ABDF-D1FABCE01DD5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345-5D95-437E-9C6E-431221B2FD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34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4DF0-336A-481C-ABDF-D1FABCE01DD5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345-5D95-437E-9C6E-431221B2FD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47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4DF0-336A-481C-ABDF-D1FABCE01DD5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3345-5D95-437E-9C6E-431221B2FD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01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D4DF0-336A-481C-ABDF-D1FABCE01DD5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D3345-5D95-437E-9C6E-431221B2FD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64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WindowsSever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4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918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35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88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580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378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526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82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781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330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93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Gpedit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本機群組原則編輯器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1348" y="1825625"/>
            <a:ext cx="60293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01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128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57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本地端內群組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0101" y="1825625"/>
            <a:ext cx="58917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3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拒絕本機端</a:t>
            </a:r>
            <a:r>
              <a:rPr lang="zh-TW" altLang="en-US" dirty="0"/>
              <a:t>登入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0101" y="1825625"/>
            <a:ext cx="58917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7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25" y="656321"/>
            <a:ext cx="8225475" cy="606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0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0749"/>
          </a:xfrm>
        </p:spPr>
        <p:txBody>
          <a:bodyPr/>
          <a:lstStyle/>
          <a:p>
            <a:r>
              <a:rPr lang="en-US" altLang="zh-TW" dirty="0" smtClean="0"/>
              <a:t>Debug programs(</a:t>
            </a:r>
            <a:r>
              <a:rPr lang="zh-TW" altLang="en-US" dirty="0" smtClean="0"/>
              <a:t>除錯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888" y="1475874"/>
            <a:ext cx="7213485" cy="533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2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稽核原則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4250" y="1825625"/>
            <a:ext cx="58834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5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使用者設定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0101" y="1825625"/>
            <a:ext cx="58917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5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07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27</Words>
  <Application>Microsoft Office PowerPoint</Application>
  <PresentationFormat>寬螢幕</PresentationFormat>
  <Paragraphs>7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新細明體</vt:lpstr>
      <vt:lpstr>Arial</vt:lpstr>
      <vt:lpstr>Calibri</vt:lpstr>
      <vt:lpstr>Calibri Light</vt:lpstr>
      <vt:lpstr>Office 佈景主題</vt:lpstr>
      <vt:lpstr>WindowsSever</vt:lpstr>
      <vt:lpstr>Gpedit(本機群組原則編輯器)</vt:lpstr>
      <vt:lpstr>本地端內群組</vt:lpstr>
      <vt:lpstr>拒絕本機端登入</vt:lpstr>
      <vt:lpstr>PowerPoint 簡報</vt:lpstr>
      <vt:lpstr>Debug programs(除錯)</vt:lpstr>
      <vt:lpstr>稽核原則</vt:lpstr>
      <vt:lpstr>使用者設定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8</cp:revision>
  <dcterms:created xsi:type="dcterms:W3CDTF">2021-03-23T01:40:50Z</dcterms:created>
  <dcterms:modified xsi:type="dcterms:W3CDTF">2021-03-23T03:42:57Z</dcterms:modified>
</cp:coreProperties>
</file>