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20500000000000000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930C2-A074-4585-A3A6-B8FB5E5F8BB3}">
  <a:tblStyle styleId="{FCD930C2-A074-4585-A3A6-B8FB5E5F8B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Sysinternals技術報告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60EE23-B242-4A6D-A795-D380AC266FB9}"/>
              </a:ext>
            </a:extLst>
          </p:cNvPr>
          <p:cNvSpPr/>
          <p:nvPr/>
        </p:nvSpPr>
        <p:spPr>
          <a:xfrm>
            <a:off x="66174" y="-114300"/>
            <a:ext cx="12408568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F37663C5-F428-4F29-8A67-7BD2C7BCD927}"/>
              </a:ext>
            </a:extLst>
          </p:cNvPr>
          <p:cNvSpPr txBox="1">
            <a:spLocks/>
          </p:cNvSpPr>
          <p:nvPr/>
        </p:nvSpPr>
        <p:spPr>
          <a:xfrm>
            <a:off x="838200" y="2948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altLang="zh-TW" sz="4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Coreinfo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862" y="1585655"/>
            <a:ext cx="8964276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600"/>
              <a:buFont typeface="Quattrocento Sans"/>
              <a:buNone/>
            </a:pPr>
            <a:r>
              <a:rPr lang="en-US" sz="3600" b="1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coreinfo [-c][-f][-g][-l][-n][-s][-m][-v]</a:t>
            </a:r>
            <a:br>
              <a:rPr lang="en-US" sz="3600" b="0" i="0" u="none" strike="noStrike" cap="none">
                <a:solidFill>
                  <a:schemeClr val="dk1"/>
                </a:solidFill>
              </a:rPr>
            </a:br>
            <a:endParaRPr sz="3600"/>
          </a:p>
        </p:txBody>
      </p:sp>
      <p:sp>
        <p:nvSpPr>
          <p:cNvPr id="143" name="Google Shape;143;p2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1619250" y="2081054"/>
          <a:ext cx="8953500" cy="3840570"/>
        </p:xfrm>
        <a:graphic>
          <a:graphicData uri="http://schemas.openxmlformats.org/drawingml/2006/table">
            <a:tbl>
              <a:tblPr>
                <a:noFill/>
                <a:tableStyleId>{FCD930C2-A074-4585-A3A6-B8FB5E5F8BB3}</a:tableStyleId>
              </a:tblPr>
              <a:tblGrid>
                <a:gridCol w="4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Parameter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90C38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0C58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-c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cores.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-f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core feature information.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-g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groups.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caches.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NUMA nodes.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information on sockets.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-m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NUMA access cost.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-v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Dump only virtualization-related features including support for second level address translation.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266" y="1253331"/>
            <a:ext cx="541325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3522" y="1253331"/>
            <a:ext cx="58874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41" y="3785462"/>
            <a:ext cx="5325218" cy="253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0465" y="839490"/>
            <a:ext cx="3660603" cy="54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1600158" y="2685010"/>
            <a:ext cx="12045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-c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727912" y="2685010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-f</a:t>
            </a:r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 rot="10800000" flipH="1">
            <a:off x="7157258" y="2851266"/>
            <a:ext cx="349135" cy="1841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26"/>
          <p:cNvCxnSpPr/>
          <p:nvPr/>
        </p:nvCxnSpPr>
        <p:spPr>
          <a:xfrm flipH="1">
            <a:off x="2161308" y="3206450"/>
            <a:ext cx="2772" cy="29925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電腦管理</a:t>
            </a:r>
            <a:endParaRPr/>
          </a:p>
        </p:txBody>
      </p:sp>
      <p:pic>
        <p:nvPicPr>
          <p:cNvPr id="166" name="Google Shape;166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1517" y="1825625"/>
            <a:ext cx="510896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6010102" y="3757353"/>
            <a:ext cx="1396538" cy="19119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575062" y="37497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以系統管理員執行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F457BD99-4EC7-49B1-8C90-B7AC520FE679}"/>
              </a:ext>
            </a:extLst>
          </p:cNvPr>
          <p:cNvSpPr/>
          <p:nvPr/>
        </p:nvSpPr>
        <p:spPr>
          <a:xfrm>
            <a:off x="5715000" y="3757353"/>
            <a:ext cx="186489" cy="1911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75" name="Google Shape;17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6440" y="1933690"/>
            <a:ext cx="6079528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/>
          <p:nvPr/>
        </p:nvCxnSpPr>
        <p:spPr>
          <a:xfrm>
            <a:off x="3200400" y="3466407"/>
            <a:ext cx="282633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28"/>
          <p:cNvSpPr/>
          <p:nvPr/>
        </p:nvSpPr>
        <p:spPr>
          <a:xfrm>
            <a:off x="3646440" y="3325092"/>
            <a:ext cx="1008687" cy="2660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637435" y="3273429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磁碟管理區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/>
              <a:t>確認網路狀態是否正常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4;p29">
            <a:extLst>
              <a:ext uri="{FF2B5EF4-FFF2-40B4-BE49-F238E27FC236}">
                <a16:creationId xmlns:a16="http://schemas.microsoft.com/office/drawing/2014/main" id="{919E38F4-D091-4B7A-98AC-4BB328FFAC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015" y="604418"/>
            <a:ext cx="6590342" cy="57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7D815A-0543-4331-A416-DBDF99DF1F78}"/>
              </a:ext>
            </a:extLst>
          </p:cNvPr>
          <p:cNvSpPr/>
          <p:nvPr/>
        </p:nvSpPr>
        <p:spPr>
          <a:xfrm>
            <a:off x="5305925" y="1371600"/>
            <a:ext cx="3116179" cy="1341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47CAE-8533-4277-86ED-F0744C5D8FC9}"/>
              </a:ext>
            </a:extLst>
          </p:cNvPr>
          <p:cNvSpPr/>
          <p:nvPr/>
        </p:nvSpPr>
        <p:spPr>
          <a:xfrm>
            <a:off x="5305924" y="2713121"/>
            <a:ext cx="3116179" cy="143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BC55517-4EA6-4EF3-B330-985621A8C62D}"/>
              </a:ext>
            </a:extLst>
          </p:cNvPr>
          <p:cNvSpPr/>
          <p:nvPr/>
        </p:nvSpPr>
        <p:spPr>
          <a:xfrm>
            <a:off x="4457700" y="1949116"/>
            <a:ext cx="270711" cy="300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56A8315D-3A37-49C8-A8E5-83A17FBA8C8D}"/>
              </a:ext>
            </a:extLst>
          </p:cNvPr>
          <p:cNvSpPr/>
          <p:nvPr/>
        </p:nvSpPr>
        <p:spPr>
          <a:xfrm>
            <a:off x="4447629" y="3429000"/>
            <a:ext cx="270711" cy="3007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3C9D4E-4C28-458C-85C7-E6A4C842F6D2}"/>
              </a:ext>
            </a:extLst>
          </p:cNvPr>
          <p:cNvSpPr txBox="1"/>
          <p:nvPr/>
        </p:nvSpPr>
        <p:spPr>
          <a:xfrm>
            <a:off x="1684419" y="204236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確認區域網路是否正常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F2FEEE-13F9-4D8D-9E8E-A329E464F143}"/>
              </a:ext>
            </a:extLst>
          </p:cNvPr>
          <p:cNvSpPr txBox="1"/>
          <p:nvPr/>
        </p:nvSpPr>
        <p:spPr>
          <a:xfrm>
            <a:off x="1684419" y="34220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/>
              <a:t>NAT</a:t>
            </a:r>
            <a:r>
              <a:rPr lang="zh-TW" altLang="en-US" dirty="0"/>
              <a:t>網路是否正常</a:t>
            </a:r>
          </a:p>
        </p:txBody>
      </p:sp>
    </p:spTree>
    <p:extLst>
      <p:ext uri="{BB962C8B-B14F-4D97-AF65-F5344CB8AC3E}">
        <p14:creationId xmlns:p14="http://schemas.microsoft.com/office/powerpoint/2010/main" val="84055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968" y="2014340"/>
            <a:ext cx="8164064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Agneda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Sysinternals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Process Explorer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Autoruns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Process Monitor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ProcDump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0633F1-8789-4D6E-A456-EA3BF388A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605443" y="25679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環境變數管理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356" y="65885"/>
            <a:ext cx="8588739" cy="679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552" y="98699"/>
            <a:ext cx="8426034" cy="668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學習心得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A35D2F-DF82-423C-8C35-FCFAA4851D45}"/>
              </a:ext>
            </a:extLst>
          </p:cNvPr>
          <p:cNvSpPr/>
          <p:nvPr/>
        </p:nvSpPr>
        <p:spPr>
          <a:xfrm>
            <a:off x="-90237" y="-505969"/>
            <a:ext cx="12702861" cy="740607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</a:rPr>
              <a:t>Process Explorer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介紹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有沒有想過哪個程序打開了特定的文件或目錄？現在您可以找出答案。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向您顯示有關已打開或加載哪些句柄和DLL的信息。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顯示由兩個子窗口。頂部窗口始終顯示當前活動進程的列表，包括其擁有的帳戶的名稱，而底部窗口中顯示的信息取決於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所處的模式：如果處於處理模式，您將看到處理在頂部窗口中選擇的進程已打開；如果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處於DLL模式，您將看到該進程已加載的DLL和內存映射文件。 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還具有強大的搜索功能，可以快速向您顯示哪些進程已打開特定的句柄或加載了DLL。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的獨特功能使其可用於跟踪DLL版本問題或處理洩漏，並提供有關Windows和應用程序工作方式的見解。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587" y="106691"/>
            <a:ext cx="8661884" cy="675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4608" y="180715"/>
            <a:ext cx="6772768" cy="617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F909EB-90BA-450A-BE98-666EDFFE1EF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8F383428-A703-4B33-9C76-00A7A210F029}"/>
              </a:ext>
            </a:extLst>
          </p:cNvPr>
          <p:cNvSpPr txBox="1">
            <a:spLocks/>
          </p:cNvSpPr>
          <p:nvPr/>
        </p:nvSpPr>
        <p:spPr>
          <a:xfrm>
            <a:off x="838200" y="29487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altLang="zh-TW" b="1" dirty="0">
                <a:solidFill>
                  <a:schemeClr val="bg1"/>
                </a:solidFill>
              </a:rPr>
              <a:t>Process Monitor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335" y="299601"/>
            <a:ext cx="8983329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625" y="299601"/>
            <a:ext cx="8954750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寬螢幕</PresentationFormat>
  <Paragraphs>44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Calibri</vt:lpstr>
      <vt:lpstr>Quattrocento Sans</vt:lpstr>
      <vt:lpstr>Arial</vt:lpstr>
      <vt:lpstr>Office 佈景主題</vt:lpstr>
      <vt:lpstr>Windows Sysinternals技術報告</vt:lpstr>
      <vt:lpstr>Agneda</vt:lpstr>
      <vt:lpstr>Process Explorer</vt:lpstr>
      <vt:lpstr>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coreinfo [-c][-f][-g][-l][-n][-s][-m][-v] </vt:lpstr>
      <vt:lpstr>PowerPoint 簡報</vt:lpstr>
      <vt:lpstr>PowerPoint 簡報</vt:lpstr>
      <vt:lpstr>電腦管理</vt:lpstr>
      <vt:lpstr>PowerPoint 簡報</vt:lpstr>
      <vt:lpstr>確認網路狀態是否正常</vt:lpstr>
      <vt:lpstr>PowerPoint 簡報</vt:lpstr>
      <vt:lpstr>PowerPoint 簡報</vt:lpstr>
      <vt:lpstr>環境變數管理</vt:lpstr>
      <vt:lpstr>PowerPoint 簡報</vt:lpstr>
      <vt:lpstr>PowerPoint 簡報</vt:lpstr>
      <vt:lpstr>學習心得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</dc:title>
  <cp:lastModifiedBy>柏寰 陳</cp:lastModifiedBy>
  <cp:revision>3</cp:revision>
  <dcterms:modified xsi:type="dcterms:W3CDTF">2021-03-02T13:58:50Z</dcterms:modified>
</cp:coreProperties>
</file>