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53AC81-78A5-4349-9C47-2A57914B1853}">
  <a:tblStyle styleId="{CD53AC81-78A5-4349-9C47-2A57914B185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Sysinternals技術報告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705196" y="26012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Coreinfo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862" y="1585655"/>
            <a:ext cx="8964276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coreinfo [-c][-f][-g][-l][-n][-s][-m][-v]</a:t>
            </a:r>
            <a:br>
              <a:rPr b="0" i="0" lang="en-US" sz="3600" u="none" cap="none" strike="noStrike">
                <a:solidFill>
                  <a:schemeClr val="dk1"/>
                </a:solidFill>
              </a:rPr>
            </a:br>
            <a:endParaRPr sz="3600"/>
          </a:p>
        </p:txBody>
      </p:sp>
      <p:sp>
        <p:nvSpPr>
          <p:cNvPr id="143" name="Google Shape;143;p24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1619250" y="20810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{CD53AC81-78A5-4349-9C47-2A57914B1853}</a:tableStyleId>
              </a:tblPr>
              <a:tblGrid>
                <a:gridCol w="4476750"/>
                <a:gridCol w="44767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Parameter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90C38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0C58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10C58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0C58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-c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Dump information on cores.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-f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Dump core feature information.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-g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Dump information on groups.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Dump information on caches.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Dump information on NUMA nodes.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Dump information on sockets.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Dump NUMA access cost.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-v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Dump only virtualization-related features including support for second level address translation.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55" y="551699"/>
            <a:ext cx="541325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9748" y="551699"/>
            <a:ext cx="588745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41" y="3785462"/>
            <a:ext cx="5325218" cy="253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465" y="839490"/>
            <a:ext cx="3660603" cy="54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1600158" y="2685010"/>
            <a:ext cx="1204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Coreinfo -c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5727912" y="2685010"/>
            <a:ext cx="1177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Coreinfo -f</a:t>
            </a:r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 flipH="1" rot="10800000">
            <a:off x="7157258" y="2851266"/>
            <a:ext cx="349135" cy="1841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26"/>
          <p:cNvCxnSpPr/>
          <p:nvPr/>
        </p:nvCxnSpPr>
        <p:spPr>
          <a:xfrm flipH="1">
            <a:off x="2161308" y="3206450"/>
            <a:ext cx="2772" cy="29925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電腦管理</a:t>
            </a:r>
            <a:endParaRPr/>
          </a:p>
        </p:txBody>
      </p:sp>
      <p:pic>
        <p:nvPicPr>
          <p:cNvPr id="166" name="Google Shape;16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1517" y="1825625"/>
            <a:ext cx="510896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6010102" y="3757353"/>
            <a:ext cx="1396538" cy="19119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8650483" y="363196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以系統管理員執行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7"/>
          <p:cNvCxnSpPr/>
          <p:nvPr/>
        </p:nvCxnSpPr>
        <p:spPr>
          <a:xfrm rot="10800000">
            <a:off x="7705898" y="3852949"/>
            <a:ext cx="68164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6440" y="1933690"/>
            <a:ext cx="6079528" cy="4351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8"/>
          <p:cNvCxnSpPr/>
          <p:nvPr/>
        </p:nvCxnSpPr>
        <p:spPr>
          <a:xfrm>
            <a:off x="3200400" y="3466407"/>
            <a:ext cx="282633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28"/>
          <p:cNvSpPr/>
          <p:nvPr/>
        </p:nvSpPr>
        <p:spPr>
          <a:xfrm>
            <a:off x="3646440" y="3325092"/>
            <a:ext cx="1008687" cy="26600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637435" y="3273429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磁碟管理區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4" name="Google Shape;18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278" y="1825625"/>
            <a:ext cx="508744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3552278" y="2369128"/>
            <a:ext cx="2366384" cy="104740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1396539" y="2720631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確認區域網路正常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3552278" y="3423864"/>
            <a:ext cx="2366384" cy="113151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396539" y="3804953"/>
            <a:ext cx="1715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確認NAT路正常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968" y="2014340"/>
            <a:ext cx="8164064" cy="282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605443" y="25679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環境變數管理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Agneda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Sysinternals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Process Explorer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Autoruns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Process Monitor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ProcDump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356" y="65885"/>
            <a:ext cx="8588739" cy="679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552" y="98699"/>
            <a:ext cx="8426034" cy="668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學習心得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55320" y="25679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Process Explorer</a:t>
            </a:r>
            <a:br>
              <a:rPr b="1"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介紹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有沒有想過哪個程序打開了特定的文件或目錄？現在您可以找出答案。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向您顯示有關已打開或加載哪些句柄和DLL的信息。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進程瀏覽器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顯示由兩個子窗口。頂部窗口始終顯示當前活動進程的列表，包括其擁有的帳戶的名稱，而底部窗口中顯示的信息取決於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所處的模式：如果處於處理模式，您將看到處理在頂部窗口中選擇的進程已打開；如果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處於DLL模式，您將看到該進程已加載的DLL和內存映射文件。 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進程瀏覽器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還具有強大的搜索功能，可以快速向您顯示哪些進程已打開特定的句柄或加載了DLL。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Process Explorer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的獨特功能使其可用於跟踪DLL版本問題或處理洩漏，並提供有關Windows和應用程序工作方式的見解。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587" y="106691"/>
            <a:ext cx="8661884" cy="675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608" y="180715"/>
            <a:ext cx="6772768" cy="617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738448" y="28340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Process Monitor</a:t>
            </a:r>
            <a:br>
              <a:rPr b="1"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335" y="299601"/>
            <a:ext cx="8983329" cy="625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625" y="299601"/>
            <a:ext cx="8954750" cy="625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