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364" r:id="rId4"/>
    <p:sldId id="343" r:id="rId5"/>
    <p:sldId id="354" r:id="rId6"/>
    <p:sldId id="363" r:id="rId7"/>
    <p:sldId id="355" r:id="rId8"/>
    <p:sldId id="356" r:id="rId9"/>
    <p:sldId id="359" r:id="rId10"/>
    <p:sldId id="357" r:id="rId11"/>
    <p:sldId id="358" r:id="rId12"/>
    <p:sldId id="353" r:id="rId13"/>
    <p:sldId id="360" r:id="rId14"/>
    <p:sldId id="351" r:id="rId15"/>
    <p:sldId id="36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4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92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77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16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4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02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16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82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56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03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04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5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88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9%85%8D%E7%BD%AE%E7%AE%A1%E7%90%86" TargetMode="External"/><Relationship Id="rId2" Type="http://schemas.openxmlformats.org/officeDocument/2006/relationships/hyperlink" Target="https://zh.wikipedia.org/wiki/%E5%BE%AE%E8%BD%A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77F3E2-8AF9-4A5B-A54C-F614ECC5D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41149"/>
            <a:ext cx="7772400" cy="2127564"/>
          </a:xfrm>
        </p:spPr>
        <p:txBody>
          <a:bodyPr>
            <a:no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PowerShell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報告</a:t>
            </a:r>
          </a:p>
        </p:txBody>
      </p:sp>
      <p:sp>
        <p:nvSpPr>
          <p:cNvPr id="5" name="矩形 4"/>
          <p:cNvSpPr/>
          <p:nvPr/>
        </p:nvSpPr>
        <p:spPr>
          <a:xfrm>
            <a:off x="1157415" y="4557744"/>
            <a:ext cx="32303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報告者</a:t>
            </a:r>
            <a:r>
              <a:rPr lang="en-US" altLang="zh-TW" b="1" dirty="0"/>
              <a:t>:</a:t>
            </a:r>
            <a:r>
              <a:rPr lang="zh-TW" altLang="en-US" b="1" dirty="0"/>
              <a:t>陳柏寰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zh-TW" altLang="en-US" b="1" dirty="0"/>
              <a:t>指導教授</a:t>
            </a:r>
            <a:r>
              <a:rPr lang="en-US" altLang="zh-TW" b="1" dirty="0"/>
              <a:t>:</a:t>
            </a:r>
            <a:r>
              <a:rPr lang="zh-TW" altLang="en-US" b="1" dirty="0"/>
              <a:t>  偉大的恩師  龍大大</a:t>
            </a:r>
          </a:p>
        </p:txBody>
      </p:sp>
    </p:spTree>
    <p:extLst>
      <p:ext uri="{BB962C8B-B14F-4D97-AF65-F5344CB8AC3E}">
        <p14:creationId xmlns:p14="http://schemas.microsoft.com/office/powerpoint/2010/main" val="427136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3F5EBA-6639-4E8B-B7F1-5D41848A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zh-TW" sz="4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Get-Command -Type Cmdlet</a:t>
            </a:r>
            <a:r>
              <a:rPr kumimoji="0" lang="zh-TW" altLang="zh-TW" sz="4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E015842-BA76-4E93-8447-B801DE3BE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55" y="2014193"/>
            <a:ext cx="7487695" cy="450595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76DFD05-4CF1-4E19-93F1-ECAC018D8B7A}"/>
              </a:ext>
            </a:extLst>
          </p:cNvPr>
          <p:cNvSpPr/>
          <p:nvPr/>
        </p:nvSpPr>
        <p:spPr>
          <a:xfrm>
            <a:off x="869132" y="2791002"/>
            <a:ext cx="1032182" cy="3729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下箭號 6">
            <a:extLst>
              <a:ext uri="{FF2B5EF4-FFF2-40B4-BE49-F238E27FC236}">
                <a16:creationId xmlns:a16="http://schemas.microsoft.com/office/drawing/2014/main" id="{648F5E47-897F-4780-A263-58DEA55AE291}"/>
              </a:ext>
            </a:extLst>
          </p:cNvPr>
          <p:cNvSpPr/>
          <p:nvPr/>
        </p:nvSpPr>
        <p:spPr>
          <a:xfrm rot="19002249">
            <a:off x="673583" y="2462917"/>
            <a:ext cx="307571" cy="25769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496EF13-D0D4-494E-ACCF-91CF9588C7D7}"/>
              </a:ext>
            </a:extLst>
          </p:cNvPr>
          <p:cNvSpPr txBox="1"/>
          <p:nvPr/>
        </p:nvSpPr>
        <p:spPr>
          <a:xfrm>
            <a:off x="192102" y="2069021"/>
            <a:ext cx="756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類別</a:t>
            </a:r>
          </a:p>
        </p:txBody>
      </p:sp>
    </p:spTree>
    <p:extLst>
      <p:ext uri="{BB962C8B-B14F-4D97-AF65-F5344CB8AC3E}">
        <p14:creationId xmlns:p14="http://schemas.microsoft.com/office/powerpoint/2010/main" val="1364065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D2145-D8FE-4568-BD0F-E8E168B2C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028" y="365126"/>
            <a:ext cx="8107944" cy="1325563"/>
          </a:xfrm>
        </p:spPr>
        <p:txBody>
          <a:bodyPr>
            <a:normAutofit/>
          </a:bodyPr>
          <a:lstStyle/>
          <a:p>
            <a:pPr algn="ctr"/>
            <a:r>
              <a:rPr kumimoji="0" lang="zh-TW" altLang="zh-TW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Get-Command -Type Cmdlet | Sort-Object -Property Noun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lang="zh-TW" altLang="en-US" sz="24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B85ED30-5FAE-46B2-B7C3-F25892EA8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89" y="1572708"/>
            <a:ext cx="7497221" cy="447737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9554045-B0B9-45D9-84FB-28D3F85A9328}"/>
              </a:ext>
            </a:extLst>
          </p:cNvPr>
          <p:cNvSpPr/>
          <p:nvPr/>
        </p:nvSpPr>
        <p:spPr>
          <a:xfrm>
            <a:off x="1729211" y="2005813"/>
            <a:ext cx="3023857" cy="4044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下箭號 6">
            <a:extLst>
              <a:ext uri="{FF2B5EF4-FFF2-40B4-BE49-F238E27FC236}">
                <a16:creationId xmlns:a16="http://schemas.microsoft.com/office/drawing/2014/main" id="{0F2ADBC5-D978-4EBD-9E54-A2ED5F47AE4C}"/>
              </a:ext>
            </a:extLst>
          </p:cNvPr>
          <p:cNvSpPr/>
          <p:nvPr/>
        </p:nvSpPr>
        <p:spPr>
          <a:xfrm rot="308745">
            <a:off x="3487326" y="1577283"/>
            <a:ext cx="307571" cy="25769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FB2C15F-2D5C-4F62-AF4D-DB8C54DA5E87}"/>
              </a:ext>
            </a:extLst>
          </p:cNvPr>
          <p:cNvSpPr txBox="1"/>
          <p:nvPr/>
        </p:nvSpPr>
        <p:spPr>
          <a:xfrm>
            <a:off x="3748610" y="1221781"/>
            <a:ext cx="2027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名稱照字母排序</a:t>
            </a:r>
          </a:p>
        </p:txBody>
      </p:sp>
    </p:spTree>
    <p:extLst>
      <p:ext uri="{BB962C8B-B14F-4D97-AF65-F5344CB8AC3E}">
        <p14:creationId xmlns:p14="http://schemas.microsoft.com/office/powerpoint/2010/main" val="2491446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7506748" cy="4477375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79834" y="612409"/>
            <a:ext cx="845593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Get-Command -Type Cmdlet | Sort-Object -Property Noun | Format-Table -GroupBy Noun </a:t>
            </a:r>
            <a:br>
              <a:rPr kumimoji="0" lang="zh-TW" altLang="zh-TW" sz="1800" b="0" i="0" u="none" strike="noStrike" cap="none" normalizeH="0" baseline="0" dirty="0">
                <a:ln>
                  <a:noFill/>
                </a:ln>
                <a:effectLst/>
              </a:rPr>
            </a:br>
            <a:endParaRPr kumimoji="0" lang="zh-TW" altLang="zh-TW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54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47A7F9-B360-471D-BE71-CE5BFB14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PowerShell</a:t>
            </a:r>
            <a:r>
              <a:rPr lang="zh-TW" altLang="en-US" dirty="0"/>
              <a:t> </a:t>
            </a:r>
            <a:r>
              <a:rPr lang="en-US" altLang="zh-TW" dirty="0"/>
              <a:t>ISE</a:t>
            </a:r>
            <a:r>
              <a:rPr lang="zh-TW" altLang="en-US" dirty="0"/>
              <a:t>範例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0177D2C-FFB1-4987-A114-1842B9FD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35" y="1613443"/>
            <a:ext cx="7951930" cy="420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56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PowerShell</a:t>
            </a:r>
            <a:r>
              <a:rPr lang="zh-TW" altLang="en-US" dirty="0"/>
              <a:t> </a:t>
            </a:r>
            <a:r>
              <a:rPr lang="en-US" altLang="zh-TW" dirty="0"/>
              <a:t>ISE 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96" y="1853651"/>
            <a:ext cx="7908607" cy="418501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905BD19-4428-4798-8433-007594EF95D7}"/>
              </a:ext>
            </a:extLst>
          </p:cNvPr>
          <p:cNvSpPr/>
          <p:nvPr/>
        </p:nvSpPr>
        <p:spPr>
          <a:xfrm>
            <a:off x="617695" y="4318502"/>
            <a:ext cx="4443191" cy="6609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6677C4A-03C2-48B0-8DD9-35C9289E22BC}"/>
              </a:ext>
            </a:extLst>
          </p:cNvPr>
          <p:cNvSpPr txBox="1"/>
          <p:nvPr/>
        </p:nvSpPr>
        <p:spPr>
          <a:xfrm>
            <a:off x="3033569" y="3136702"/>
            <a:ext cx="291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execution policy </a:t>
            </a:r>
            <a:r>
              <a:rPr lang="zh-TW" altLang="en-US" b="1" dirty="0">
                <a:solidFill>
                  <a:srgbClr val="FF0000"/>
                </a:solidFill>
              </a:rPr>
              <a:t>執行策略</a:t>
            </a:r>
          </a:p>
          <a:p>
            <a:endParaRPr lang="zh-TW" altLang="en-US" dirty="0"/>
          </a:p>
        </p:txBody>
      </p:sp>
      <p:sp>
        <p:nvSpPr>
          <p:cNvPr id="2" name="箭號: 向下 1">
            <a:extLst>
              <a:ext uri="{FF2B5EF4-FFF2-40B4-BE49-F238E27FC236}">
                <a16:creationId xmlns:a16="http://schemas.microsoft.com/office/drawing/2014/main" id="{21847733-8B22-4088-B2D7-9295DA2C8CAE}"/>
              </a:ext>
            </a:extLst>
          </p:cNvPr>
          <p:cNvSpPr/>
          <p:nvPr/>
        </p:nvSpPr>
        <p:spPr>
          <a:xfrm>
            <a:off x="4327556" y="3783033"/>
            <a:ext cx="325926" cy="37637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199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BF172351-A908-4A3C-8309-73F0CC1E9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TW" altLang="en-US" dirty="0"/>
              <a:t>學習心得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3F10EBF-ECC3-40FB-99E0-A31760D862B7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dirty="0">
                <a:latin typeface="+mn-ea"/>
              </a:rPr>
              <a:t>看是一堆密密麻麻複雜的檔案，但透過下達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Get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-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Command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這類</a:t>
            </a:r>
            <a:r>
              <a:rPr lang="zh-TW" altLang="en-US" sz="2400" dirty="0">
                <a:latin typeface="+mn-ea"/>
              </a:rPr>
              <a:t>指令可以容易歸類檔案的類型、名稱順序。</a:t>
            </a:r>
          </a:p>
        </p:txBody>
      </p:sp>
    </p:spTree>
    <p:extLst>
      <p:ext uri="{BB962C8B-B14F-4D97-AF65-F5344CB8AC3E}">
        <p14:creationId xmlns:p14="http://schemas.microsoft.com/office/powerpoint/2010/main" val="292709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Powershell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Powershell</a:t>
            </a:r>
            <a:r>
              <a:rPr lang="en-US" altLang="zh-TW" dirty="0"/>
              <a:t> core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Powershell</a:t>
            </a:r>
            <a:r>
              <a:rPr lang="zh-TW" altLang="en-US" dirty="0"/>
              <a:t>實戰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Powershell</a:t>
            </a:r>
            <a:r>
              <a:rPr lang="en-US" altLang="zh-TW" dirty="0"/>
              <a:t>  programming</a:t>
            </a:r>
            <a:r>
              <a:rPr lang="zh-TW" altLang="en-US" dirty="0"/>
              <a:t>實戰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惡意</a:t>
            </a:r>
            <a:r>
              <a:rPr lang="en-US" altLang="zh-TW" dirty="0" err="1"/>
              <a:t>Powershell</a:t>
            </a:r>
            <a:r>
              <a:rPr lang="en-US" altLang="zh-TW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惡意</a:t>
            </a:r>
            <a:r>
              <a:rPr lang="en-US" altLang="zh-TW" dirty="0" err="1"/>
              <a:t>Powershell</a:t>
            </a:r>
            <a:r>
              <a:rPr lang="zh-TW" altLang="en-US" dirty="0"/>
              <a:t>偵測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學習心得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5350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D5757-9822-4881-9177-8CAB8562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PowerShell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45EF3AD-82A1-4AF6-A3F3-A2F225686DE7}"/>
              </a:ext>
            </a:extLst>
          </p:cNvPr>
          <p:cNvSpPr txBox="1"/>
          <p:nvPr/>
        </p:nvSpPr>
        <p:spPr>
          <a:xfrm>
            <a:off x="1121434" y="1372383"/>
            <a:ext cx="690113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TW" dirty="0"/>
              <a:t>https://zh.wikipedia.org/zh-tw/Windows_PowerShell</a:t>
            </a:r>
            <a:endParaRPr lang="zh-TW" alt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F4F7677-8FF9-4B99-A09B-89F4CCF9A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08646"/>
            <a:ext cx="7886700" cy="4584228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+mn-ea"/>
              </a:rPr>
              <a:t>PowerShell(</a:t>
            </a:r>
            <a:r>
              <a:rPr lang="zh-TW" altLang="en-US" sz="2400" dirty="0">
                <a:latin typeface="+mn-ea"/>
              </a:rPr>
              <a:t>包括</a:t>
            </a:r>
            <a:r>
              <a:rPr lang="en-US" altLang="zh-TW" sz="2400" dirty="0" err="1">
                <a:latin typeface="+mn-ea"/>
              </a:rPr>
              <a:t>WindowsPowerShell</a:t>
            </a:r>
            <a:r>
              <a:rPr lang="zh-TW" altLang="en-US" sz="2400" dirty="0">
                <a:latin typeface="+mn-ea"/>
              </a:rPr>
              <a:t>和</a:t>
            </a:r>
            <a:r>
              <a:rPr lang="en-US" altLang="zh-TW" sz="2400" dirty="0">
                <a:latin typeface="+mn-ea"/>
              </a:rPr>
              <a:t>PowerShell Core)</a:t>
            </a:r>
            <a:r>
              <a:rPr lang="zh-TW" altLang="en-US" sz="2400" dirty="0">
                <a:latin typeface="+mn-ea"/>
              </a:rPr>
              <a:t>是</a:t>
            </a:r>
            <a:r>
              <a:rPr lang="zh-TW" altLang="en-US" sz="2400" dirty="0">
                <a:latin typeface="+mn-ea"/>
                <a:hlinkClick r:id="rId2"/>
              </a:rPr>
              <a:t>微軟公司</a:t>
            </a:r>
            <a:r>
              <a:rPr lang="zh-TW" altLang="en-US" sz="2400" dirty="0">
                <a:latin typeface="+mn-ea"/>
              </a:rPr>
              <a:t>開發的任務自動化和</a:t>
            </a:r>
            <a:r>
              <a:rPr lang="zh-TW" altLang="en-US" sz="2400" dirty="0">
                <a:latin typeface="+mn-ea"/>
                <a:hlinkClick r:id="rId3"/>
              </a:rPr>
              <a:t>組態管理</a:t>
            </a:r>
            <a:r>
              <a:rPr lang="zh-TW" altLang="en-US" sz="2400" dirty="0">
                <a:latin typeface="+mn-ea"/>
              </a:rPr>
              <a:t>框架</a:t>
            </a:r>
            <a:endParaRPr lang="en-US" altLang="zh-TW" sz="2400" dirty="0">
              <a:latin typeface="+mn-ea"/>
            </a:endParaRPr>
          </a:p>
          <a:p>
            <a:r>
              <a:rPr lang="zh-TW" altLang="en-US" sz="2400" dirty="0">
                <a:latin typeface="+mn-ea"/>
              </a:rPr>
              <a:t>一致性的設計讓所有工具和系統資料的使用語法、命名原則都相同。</a:t>
            </a:r>
            <a:endParaRPr lang="en-US" altLang="zh-TW" sz="2400" dirty="0">
              <a:latin typeface="+mn-ea"/>
            </a:endParaRPr>
          </a:p>
          <a:p>
            <a:r>
              <a:rPr lang="zh-TW" altLang="en-US" sz="2400" dirty="0">
                <a:latin typeface="+mn-ea"/>
              </a:rPr>
              <a:t>手稿語言簡單易學，而且能支援現有的指令碼程式和命令工具。</a:t>
            </a:r>
            <a:endParaRPr lang="en-US" altLang="zh-TW" sz="2400" dirty="0">
              <a:latin typeface="+mn-ea"/>
            </a:endParaRPr>
          </a:p>
          <a:p>
            <a:r>
              <a:rPr lang="zh-TW" altLang="en-US" sz="2400" dirty="0">
                <a:latin typeface="+mn-ea"/>
              </a:rPr>
              <a:t>具備完整的擴充功能，獨立軟體商或開發者都能很容易的自行擴充。</a:t>
            </a:r>
            <a:endParaRPr lang="en-US" altLang="zh-TW" sz="2400" dirty="0">
              <a:latin typeface="+mn-ea"/>
            </a:endParaRPr>
          </a:p>
          <a:p>
            <a:r>
              <a:rPr lang="zh-TW" altLang="en-US" sz="2400" dirty="0">
                <a:latin typeface="+mn-ea"/>
              </a:rPr>
              <a:t>行程間資料傳遞內容具有強行別特徵。</a:t>
            </a:r>
            <a:endParaRPr lang="en-US" altLang="zh-TW" sz="2400" dirty="0">
              <a:latin typeface="+mn-ea"/>
            </a:endParaRPr>
          </a:p>
          <a:p>
            <a:r>
              <a:rPr lang="en-US" altLang="zh-TW" sz="2400" dirty="0"/>
              <a:t>PowerShell Core</a:t>
            </a:r>
            <a:r>
              <a:rPr lang="zh-TW" altLang="en-US" sz="2400" dirty="0"/>
              <a:t>可以自動檢測適合的編碼，自動識別</a:t>
            </a:r>
            <a:r>
              <a:rPr lang="en-US" altLang="zh-TW" sz="2400" dirty="0"/>
              <a:t>Linux </a:t>
            </a:r>
            <a:r>
              <a:rPr lang="zh-TW" altLang="en-US" sz="2400" dirty="0"/>
              <a:t>和 </a:t>
            </a:r>
            <a:r>
              <a:rPr lang="en-US" altLang="zh-TW" sz="2400" dirty="0"/>
              <a:t>Windows </a:t>
            </a:r>
            <a:r>
              <a:rPr lang="zh-TW" altLang="en-US" sz="2400" dirty="0"/>
              <a:t>下的換行符，跨平台。</a:t>
            </a: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110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啟動</a:t>
            </a:r>
            <a:r>
              <a:rPr lang="en-US" altLang="zh-TW" dirty="0"/>
              <a:t>PowerShell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2610" y="1747872"/>
            <a:ext cx="4873358" cy="397203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392610" y="2568631"/>
            <a:ext cx="2175271" cy="4823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28649" y="2568631"/>
            <a:ext cx="1897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  <a:latin typeface="+mn-ea"/>
              </a:rPr>
              <a:t>點選</a:t>
            </a:r>
            <a:r>
              <a:rPr lang="en-US" altLang="zh-TW" sz="2000" b="1" dirty="0">
                <a:solidFill>
                  <a:srgbClr val="FF0000"/>
                </a:solidFill>
                <a:latin typeface="+mn-ea"/>
              </a:rPr>
              <a:t>PowerShell</a:t>
            </a:r>
            <a:endParaRPr lang="zh-TW" altLang="en-US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329826F5-FADD-4F03-B233-05AFD144A01E}"/>
              </a:ext>
            </a:extLst>
          </p:cNvPr>
          <p:cNvSpPr/>
          <p:nvPr/>
        </p:nvSpPr>
        <p:spPr>
          <a:xfrm>
            <a:off x="2945684" y="2601594"/>
            <a:ext cx="334978" cy="4164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73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9ECC4E-CC04-4E80-928F-CAA001E8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FF0000"/>
                </a:solidFill>
              </a:rPr>
              <a:t>Powershell</a:t>
            </a:r>
            <a:r>
              <a:rPr lang="zh-TW" altLang="en-US" dirty="0"/>
              <a:t>系統執行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F8D7B85-DBBF-480F-A7E7-90A7BBF11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505961"/>
            <a:ext cx="7886701" cy="403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2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A5254C-551D-4329-85A7-B261A1E1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CMD=&gt;ping /?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F8DDE86-DCC4-4064-934A-F342D6C3E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7694"/>
            <a:ext cx="6600603" cy="346261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7601EEC-345F-4CAB-A994-DCC1248724B8}"/>
              </a:ext>
            </a:extLst>
          </p:cNvPr>
          <p:cNvSpPr txBox="1"/>
          <p:nvPr/>
        </p:nvSpPr>
        <p:spPr>
          <a:xfrm>
            <a:off x="4381877" y="827852"/>
            <a:ext cx="3241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+mn-ea"/>
              </a:rPr>
              <a:t>請以系統管理員執行</a:t>
            </a:r>
            <a:r>
              <a:rPr lang="en-US" altLang="zh-TW" sz="2000" dirty="0">
                <a:solidFill>
                  <a:srgbClr val="FF0000"/>
                </a:solidFill>
                <a:latin typeface="+mn-ea"/>
              </a:rPr>
              <a:t>CMD)</a:t>
            </a:r>
          </a:p>
        </p:txBody>
      </p:sp>
    </p:spTree>
    <p:extLst>
      <p:ext uri="{BB962C8B-B14F-4D97-AF65-F5344CB8AC3E}">
        <p14:creationId xmlns:p14="http://schemas.microsoft.com/office/powerpoint/2010/main" val="138183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9EC599-89D9-45EF-A2A7-3B89FDAC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PowerShell </a:t>
            </a:r>
            <a:r>
              <a:rPr lang="en-US" altLang="zh-TW" dirty="0">
                <a:solidFill>
                  <a:srgbClr val="FF0000"/>
                </a:solidFill>
              </a:rPr>
              <a:t>Get-Command</a:t>
            </a:r>
            <a:r>
              <a:rPr lang="zh-TW" altLang="en-US" dirty="0"/>
              <a:t>結果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4E1281E-026B-4E2B-93A6-CDC79FBE2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59911"/>
            <a:ext cx="2522831" cy="283464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0AE878F-B5F6-4B20-9CE5-7B77F8C45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915" y="1458686"/>
            <a:ext cx="2698169" cy="28346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67A520C-3576-442B-8FDE-81CFE65AA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016" y="1458686"/>
            <a:ext cx="2590768" cy="321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4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B18DA3-6DFC-44EA-97BE-55D69327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zh-TW" sz="4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Get-Help Get-Command</a:t>
            </a:r>
            <a:r>
              <a:rPr kumimoji="0" lang="zh-TW" altLang="zh-TW" sz="4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0689A74-9D5E-426A-BAA5-C56A4A55B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70033"/>
            <a:ext cx="3989170" cy="465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19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735487-EF3B-4BBF-953B-D544C023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89" y="331920"/>
            <a:ext cx="7886700" cy="1325563"/>
          </a:xfrm>
        </p:spPr>
        <p:txBody>
          <a:bodyPr/>
          <a:lstStyle/>
          <a:p>
            <a:r>
              <a:rPr kumimoji="0" lang="zh-TW" altLang="zh-TW" sz="4400" b="0" i="0" u="none" strike="noStrike" cap="none" normalizeH="0" baseline="0" dirty="0">
                <a:ln>
                  <a:noFill/>
                </a:ln>
                <a:effectLst/>
                <a:latin typeface="+mj-ea"/>
              </a:rPr>
              <a:t>Get-Command -Name Get-Alias 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AA7C773-FD6F-4000-A4FA-4BD6BB426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65416"/>
            <a:ext cx="7373379" cy="115268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926B665-E1E8-486C-A73E-5C48D16A6899}"/>
              </a:ext>
            </a:extLst>
          </p:cNvPr>
          <p:cNvSpPr txBox="1"/>
          <p:nvPr/>
        </p:nvSpPr>
        <p:spPr>
          <a:xfrm>
            <a:off x="2865333" y="155946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搜尋檔案名稱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C9C6FA-B20F-4245-BCBA-83BA5603891A}"/>
              </a:ext>
            </a:extLst>
          </p:cNvPr>
          <p:cNvSpPr/>
          <p:nvPr/>
        </p:nvSpPr>
        <p:spPr>
          <a:xfrm>
            <a:off x="2978590" y="2381061"/>
            <a:ext cx="119505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6">
            <a:extLst>
              <a:ext uri="{FF2B5EF4-FFF2-40B4-BE49-F238E27FC236}">
                <a16:creationId xmlns:a16="http://schemas.microsoft.com/office/drawing/2014/main" id="{C9BBEE9E-01D2-4364-8643-0AAD44EE0945}"/>
              </a:ext>
            </a:extLst>
          </p:cNvPr>
          <p:cNvSpPr/>
          <p:nvPr/>
        </p:nvSpPr>
        <p:spPr>
          <a:xfrm>
            <a:off x="3496378" y="2052529"/>
            <a:ext cx="307571" cy="25769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763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364</Words>
  <Application>Microsoft Office PowerPoint</Application>
  <PresentationFormat>如螢幕大小 (4:3)</PresentationFormat>
  <Paragraphs>40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Arial Unicode MS</vt:lpstr>
      <vt:lpstr>新細明體</vt:lpstr>
      <vt:lpstr>Arial</vt:lpstr>
      <vt:lpstr>Calibri</vt:lpstr>
      <vt:lpstr>Calibri Light</vt:lpstr>
      <vt:lpstr>Office 佈景主題</vt:lpstr>
      <vt:lpstr>PowerShell報告</vt:lpstr>
      <vt:lpstr>Agenda</vt:lpstr>
      <vt:lpstr>PowerShell</vt:lpstr>
      <vt:lpstr>啟動PowerShell</vt:lpstr>
      <vt:lpstr>Powershell系統執行</vt:lpstr>
      <vt:lpstr>CMD=&gt;ping /?</vt:lpstr>
      <vt:lpstr>PowerShell Get-Command結果</vt:lpstr>
      <vt:lpstr>Get-Help Get-Command </vt:lpstr>
      <vt:lpstr>Get-Command -Name Get-Alias </vt:lpstr>
      <vt:lpstr>Get-Command -Type Cmdlet </vt:lpstr>
      <vt:lpstr>Get-Command -Type Cmdlet | Sort-Object -Property Noun </vt:lpstr>
      <vt:lpstr>Get-Command -Type Cmdlet | Sort-Object -Property Noun | Format-Table -GroupBy Noun  </vt:lpstr>
      <vt:lpstr>PowerShell ISE範例</vt:lpstr>
      <vt:lpstr>PowerShell ISE </vt:lpstr>
      <vt:lpstr>學習心得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柏寰 陳</cp:lastModifiedBy>
  <cp:revision>26</cp:revision>
  <dcterms:created xsi:type="dcterms:W3CDTF">2020-12-02T03:10:56Z</dcterms:created>
  <dcterms:modified xsi:type="dcterms:W3CDTF">2021-02-23T13:08:52Z</dcterms:modified>
</cp:coreProperties>
</file>