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  <p:sldId id="267" r:id="rId9"/>
    <p:sldId id="266" r:id="rId10"/>
    <p:sldId id="268" r:id="rId11"/>
    <p:sldId id="264" r:id="rId12"/>
    <p:sldId id="269" r:id="rId13"/>
    <p:sldId id="265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3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58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8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67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5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5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3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41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C318-693F-4909-9B46-529A08D558FB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4C99-F6C1-43C7-AA9E-CEDF29DE2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40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Sever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3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Volume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547" y="1460340"/>
            <a:ext cx="8099621" cy="47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3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</a:t>
            </a:r>
            <a:r>
              <a:rPr lang="zh-TW" altLang="en-US" dirty="0" smtClean="0"/>
              <a:t>指令除錯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654" y="1825625"/>
            <a:ext cx="7466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2" y="264522"/>
            <a:ext cx="10713245" cy="62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7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10" y="1825625"/>
            <a:ext cx="7477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7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</a:t>
            </a:r>
            <a:r>
              <a:rPr lang="zh-TW" altLang="en-US" dirty="0"/>
              <a:t>位置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805" y="1825625"/>
            <a:ext cx="7476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4" y="0"/>
            <a:ext cx="11322847" cy="65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防火牆設定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32" y="1825625"/>
            <a:ext cx="7472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0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08" y="781290"/>
            <a:ext cx="9530892" cy="55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9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進階安全設定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10" y="1825625"/>
            <a:ext cx="7477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5" y="311487"/>
            <a:ext cx="10841713" cy="63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074" y="31083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Hyper 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61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07" y="340821"/>
            <a:ext cx="8616257" cy="57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現有</a:t>
            </a:r>
            <a:r>
              <a:rPr lang="zh-TW" altLang="en-US" dirty="0"/>
              <a:t>網路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29" y="1825625"/>
            <a:ext cx="7493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7" y="255658"/>
            <a:ext cx="11293929" cy="66023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79032" y="1652337"/>
            <a:ext cx="245444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34526" y="1804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獨立電腦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5229726" y="1804737"/>
            <a:ext cx="30480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遠端桌面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200" y="1690688"/>
            <a:ext cx="8325042" cy="48478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41558" y="3449053"/>
            <a:ext cx="1491916" cy="1283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電腦管理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717" y="1825625"/>
            <a:ext cx="6576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17" y="251078"/>
            <a:ext cx="10008430" cy="66069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30063" y="2213811"/>
            <a:ext cx="1363579" cy="208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9432758" y="1892968"/>
            <a:ext cx="368968" cy="401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481644" y="1523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點選啟動電腦管理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00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7" y="54248"/>
            <a:ext cx="10283120" cy="68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</Words>
  <Application>Microsoft Office PowerPoint</Application>
  <PresentationFormat>寬螢幕</PresentationFormat>
  <Paragraphs>13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Windows Sever</vt:lpstr>
      <vt:lpstr>Hyper V</vt:lpstr>
      <vt:lpstr>PowerPoint 簡報</vt:lpstr>
      <vt:lpstr>現有網路</vt:lpstr>
      <vt:lpstr>PowerPoint 簡報</vt:lpstr>
      <vt:lpstr>遠端桌面</vt:lpstr>
      <vt:lpstr>電腦管理</vt:lpstr>
      <vt:lpstr>PowerPoint 簡報</vt:lpstr>
      <vt:lpstr>PowerPoint 簡報</vt:lpstr>
      <vt:lpstr>Volume</vt:lpstr>
      <vt:lpstr>Ping指令除錯</vt:lpstr>
      <vt:lpstr>PowerPoint 簡報</vt:lpstr>
      <vt:lpstr>dir env:</vt:lpstr>
      <vt:lpstr>網路位置</vt:lpstr>
      <vt:lpstr>PowerPoint 簡報</vt:lpstr>
      <vt:lpstr>防火牆設定</vt:lpstr>
      <vt:lpstr>PowerPoint 簡報</vt:lpstr>
      <vt:lpstr>進階安全設定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sever</dc:title>
  <dc:creator>owner</dc:creator>
  <cp:lastModifiedBy>owner</cp:lastModifiedBy>
  <cp:revision>7</cp:revision>
  <dcterms:created xsi:type="dcterms:W3CDTF">2021-03-09T03:09:09Z</dcterms:created>
  <dcterms:modified xsi:type="dcterms:W3CDTF">2021-03-09T03:59:46Z</dcterms:modified>
</cp:coreProperties>
</file>