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9" r:id="rId21"/>
    <p:sldId id="281" r:id="rId22"/>
    <p:sldId id="280" r:id="rId23"/>
    <p:sldId id="282" r:id="rId24"/>
    <p:sldId id="284" r:id="rId25"/>
    <p:sldId id="283" r:id="rId26"/>
    <p:sldId id="287" r:id="rId27"/>
    <p:sldId id="289" r:id="rId28"/>
    <p:sldId id="290" r:id="rId29"/>
    <p:sldId id="291" r:id="rId30"/>
    <p:sldId id="292" r:id="rId31"/>
    <p:sldId id="274" r:id="rId32"/>
    <p:sldId id="293" r:id="rId33"/>
    <p:sldId id="276" r:id="rId34"/>
    <p:sldId id="294" r:id="rId35"/>
    <p:sldId id="277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Quattrocento Sans" panose="02020500000000000000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930C2-A074-4585-A3A6-B8FB5E5F8BB3}">
  <a:tblStyle styleId="{FCD930C2-A074-4585-A3A6-B8FB5E5F8B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altLang="zh-TW" dirty="0"/>
              <a:t>Windows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internals</a:t>
            </a:r>
            <a:r>
              <a:rPr lang="zh-TW" altLang="en-US" dirty="0"/>
              <a:t>技術報告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579186"/>
            <a:ext cx="9144000" cy="115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zh-TW" altLang="en-US" sz="2000" dirty="0"/>
              <a:t>指導教授</a:t>
            </a:r>
            <a:r>
              <a:rPr lang="en-US" altLang="zh-TW" sz="2000" dirty="0"/>
              <a:t>:</a:t>
            </a:r>
            <a:r>
              <a:rPr lang="zh-TW" altLang="en-US" sz="2000" dirty="0"/>
              <a:t>恩師龍大大</a:t>
            </a:r>
            <a:endParaRPr lang="en-US" altLang="zh-TW" sz="2000" dirty="0"/>
          </a:p>
          <a:p>
            <a:pPr algn="l"/>
            <a:r>
              <a:rPr lang="zh-TW" altLang="en-US" sz="2000" dirty="0"/>
              <a:t>學生</a:t>
            </a:r>
            <a:r>
              <a:rPr lang="en-US" altLang="zh-TW" sz="2000" dirty="0"/>
              <a:t>:</a:t>
            </a:r>
            <a:r>
              <a:rPr lang="zh-TW" altLang="en-US" sz="2000" dirty="0"/>
              <a:t>陳柏寰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0EE23-B242-4A6D-A795-D380AC266FB9}"/>
              </a:ext>
            </a:extLst>
          </p:cNvPr>
          <p:cNvSpPr/>
          <p:nvPr/>
        </p:nvSpPr>
        <p:spPr>
          <a:xfrm>
            <a:off x="66174" y="-114300"/>
            <a:ext cx="12408568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Google Shape;96;p15">
            <a:extLst>
              <a:ext uri="{FF2B5EF4-FFF2-40B4-BE49-F238E27FC236}">
                <a16:creationId xmlns:a16="http://schemas.microsoft.com/office/drawing/2014/main" id="{F37663C5-F428-4F29-8A67-7BD2C7BCD927}"/>
              </a:ext>
            </a:extLst>
          </p:cNvPr>
          <p:cNvSpPr txBox="1">
            <a:spLocks/>
          </p:cNvSpPr>
          <p:nvPr/>
        </p:nvSpPr>
        <p:spPr>
          <a:xfrm>
            <a:off x="838200" y="2948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altLang="zh-TW" sz="4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Coreinfo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3862" y="1585655"/>
            <a:ext cx="8964276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600"/>
              <a:buFont typeface="Quattrocento Sans"/>
              <a:buNone/>
            </a:pPr>
            <a:r>
              <a:rPr lang="en-US" sz="3600" b="1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coreinfo [-c][-f][-g][-l][-n][-s][-m][-v]</a:t>
            </a:r>
            <a:br>
              <a:rPr lang="en-US" sz="3600" b="0" i="0" u="none" strike="noStrike" cap="none">
                <a:solidFill>
                  <a:schemeClr val="dk1"/>
                </a:solidFill>
              </a:rPr>
            </a:br>
            <a:endParaRPr sz="3600"/>
          </a:p>
        </p:txBody>
      </p:sp>
      <p:sp>
        <p:nvSpPr>
          <p:cNvPr id="143" name="Google Shape;143;p24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1619250" y="2081054"/>
          <a:ext cx="8953500" cy="3840570"/>
        </p:xfrm>
        <a:graphic>
          <a:graphicData uri="http://schemas.openxmlformats.org/drawingml/2006/table">
            <a:tbl>
              <a:tblPr>
                <a:noFill/>
                <a:tableStyleId>{FCD930C2-A074-4585-A3A6-B8FB5E5F8BB3}</a:tableStyleId>
              </a:tblPr>
              <a:tblGrid>
                <a:gridCol w="4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Parameter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90C38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0C58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10C58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0C58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-c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cores.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-f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core feature information.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-g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groups.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caches.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NUMA nodes.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sockets.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-m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NUMA access cost.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-v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only virtualization-related features including support for second level address translation.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266" y="1253331"/>
            <a:ext cx="541325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3522" y="1253331"/>
            <a:ext cx="588745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41" y="3785462"/>
            <a:ext cx="5325218" cy="253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0465" y="839490"/>
            <a:ext cx="3660603" cy="54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1600158" y="2685010"/>
            <a:ext cx="12045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Coreinfo -c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5727912" y="2685010"/>
            <a:ext cx="1177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Coreinfo -f</a:t>
            </a:r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 rot="10800000" flipH="1">
            <a:off x="7157258" y="2851266"/>
            <a:ext cx="349135" cy="1841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26"/>
          <p:cNvCxnSpPr/>
          <p:nvPr/>
        </p:nvCxnSpPr>
        <p:spPr>
          <a:xfrm flipH="1">
            <a:off x="2161308" y="3206450"/>
            <a:ext cx="2772" cy="29925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電腦管理</a:t>
            </a:r>
            <a:endParaRPr/>
          </a:p>
        </p:txBody>
      </p:sp>
      <p:pic>
        <p:nvPicPr>
          <p:cNvPr id="166" name="Google Shape;166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1517" y="1825625"/>
            <a:ext cx="510896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6010102" y="3757353"/>
            <a:ext cx="1396538" cy="19119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575062" y="374976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以系統管理員執行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F457BD99-4EC7-49B1-8C90-B7AC520FE679}"/>
              </a:ext>
            </a:extLst>
          </p:cNvPr>
          <p:cNvSpPr/>
          <p:nvPr/>
        </p:nvSpPr>
        <p:spPr>
          <a:xfrm>
            <a:off x="5715000" y="3757353"/>
            <a:ext cx="186489" cy="1911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5" name="Google Shape;175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6440" y="1933690"/>
            <a:ext cx="6079528" cy="4351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8"/>
          <p:cNvCxnSpPr/>
          <p:nvPr/>
        </p:nvCxnSpPr>
        <p:spPr>
          <a:xfrm>
            <a:off x="3200400" y="3466407"/>
            <a:ext cx="282633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28"/>
          <p:cNvSpPr/>
          <p:nvPr/>
        </p:nvSpPr>
        <p:spPr>
          <a:xfrm>
            <a:off x="3646440" y="3325092"/>
            <a:ext cx="1008687" cy="26600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637435" y="3273429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磁碟管理區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/>
              <a:t>確認網路狀態是否正常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4;p29">
            <a:extLst>
              <a:ext uri="{FF2B5EF4-FFF2-40B4-BE49-F238E27FC236}">
                <a16:creationId xmlns:a16="http://schemas.microsoft.com/office/drawing/2014/main" id="{919E38F4-D091-4B7A-98AC-4BB328FFAC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7015" y="604418"/>
            <a:ext cx="6590342" cy="57422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7D815A-0543-4331-A416-DBDF99DF1F78}"/>
              </a:ext>
            </a:extLst>
          </p:cNvPr>
          <p:cNvSpPr/>
          <p:nvPr/>
        </p:nvSpPr>
        <p:spPr>
          <a:xfrm>
            <a:off x="5305925" y="1371600"/>
            <a:ext cx="3116179" cy="1341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47CAE-8533-4277-86ED-F0744C5D8FC9}"/>
              </a:ext>
            </a:extLst>
          </p:cNvPr>
          <p:cNvSpPr/>
          <p:nvPr/>
        </p:nvSpPr>
        <p:spPr>
          <a:xfrm>
            <a:off x="5305924" y="2713121"/>
            <a:ext cx="3116179" cy="1431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BBC55517-4EA6-4EF3-B330-985621A8C62D}"/>
              </a:ext>
            </a:extLst>
          </p:cNvPr>
          <p:cNvSpPr/>
          <p:nvPr/>
        </p:nvSpPr>
        <p:spPr>
          <a:xfrm>
            <a:off x="4457700" y="1949116"/>
            <a:ext cx="270711" cy="300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56A8315D-3A37-49C8-A8E5-83A17FBA8C8D}"/>
              </a:ext>
            </a:extLst>
          </p:cNvPr>
          <p:cNvSpPr/>
          <p:nvPr/>
        </p:nvSpPr>
        <p:spPr>
          <a:xfrm>
            <a:off x="4447629" y="3429000"/>
            <a:ext cx="270711" cy="300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3C9D4E-4C28-458C-85C7-E6A4C842F6D2}"/>
              </a:ext>
            </a:extLst>
          </p:cNvPr>
          <p:cNvSpPr txBox="1"/>
          <p:nvPr/>
        </p:nvSpPr>
        <p:spPr>
          <a:xfrm>
            <a:off x="1684419" y="204236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確認區域網路是否正常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F2FEEE-13F9-4D8D-9E8E-A329E464F143}"/>
              </a:ext>
            </a:extLst>
          </p:cNvPr>
          <p:cNvSpPr txBox="1"/>
          <p:nvPr/>
        </p:nvSpPr>
        <p:spPr>
          <a:xfrm>
            <a:off x="1684419" y="342201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</a:t>
            </a:r>
            <a:r>
              <a:rPr lang="en-US" altLang="zh-TW" dirty="0"/>
              <a:t>NAT</a:t>
            </a:r>
            <a:r>
              <a:rPr lang="zh-TW" altLang="en-US" dirty="0"/>
              <a:t>網路是否正常</a:t>
            </a:r>
          </a:p>
        </p:txBody>
      </p:sp>
    </p:spTree>
    <p:extLst>
      <p:ext uri="{BB962C8B-B14F-4D97-AF65-F5344CB8AC3E}">
        <p14:creationId xmlns:p14="http://schemas.microsoft.com/office/powerpoint/2010/main" val="84055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968" y="2014340"/>
            <a:ext cx="8164064" cy="282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Agneda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latin typeface="Calibri"/>
                <a:ea typeface="Calibri"/>
                <a:cs typeface="Calibri"/>
                <a:sym typeface="Calibri"/>
              </a:rPr>
              <a:t>Sysinternals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Process Explorer</a:t>
            </a:r>
          </a:p>
          <a:p>
            <a:pPr marL="228600" indent="-228600">
              <a:buSzPts val="2800"/>
            </a:pPr>
            <a:r>
              <a:rPr lang="en-US" altLang="zh-TW" b="1" dirty="0"/>
              <a:t>Process </a:t>
            </a:r>
            <a:r>
              <a:rPr lang="en-US" altLang="zh-TW" b="1" dirty="0" err="1"/>
              <a:t>Moniter</a:t>
            </a:r>
            <a:endParaRPr lang="en-US" altLang="zh-TW" b="1" dirty="0"/>
          </a:p>
          <a:p>
            <a:pPr marL="228600" indent="-228600">
              <a:buSzPts val="2800"/>
            </a:pPr>
            <a:r>
              <a:rPr lang="en-US" altLang="zh-TW" b="1" dirty="0" err="1"/>
              <a:t>Coreinfo</a:t>
            </a:r>
            <a:endParaRPr lang="en-US" altLang="zh-TW" b="1" dirty="0"/>
          </a:p>
          <a:p>
            <a:pPr marL="228600" indent="-228600">
              <a:buSzPts val="2800"/>
            </a:pPr>
            <a:r>
              <a:rPr lang="en-US" altLang="zh-TW" b="1" dirty="0"/>
              <a:t>Autoruns</a:t>
            </a:r>
          </a:p>
          <a:p>
            <a:pPr marL="228600" indent="-228600">
              <a:buSzPts val="2800"/>
            </a:pPr>
            <a:r>
              <a:rPr lang="en-US" altLang="zh-TW" b="1" dirty="0"/>
              <a:t>Process Dump</a:t>
            </a:r>
          </a:p>
          <a:p>
            <a:pPr marL="228600" indent="-228600">
              <a:buSzPts val="2800"/>
            </a:pPr>
            <a:r>
              <a:rPr lang="zh-TW" altLang="en-US" b="1" dirty="0"/>
              <a:t>學習心得</a:t>
            </a:r>
            <a:endParaRPr lang="en-US" altLang="zh-TW" b="1" dirty="0"/>
          </a:p>
          <a:p>
            <a:pPr marL="0" indent="0">
              <a:buSzPts val="2800"/>
              <a:buNone/>
            </a:pPr>
            <a:endParaRPr lang="en-US" altLang="zh-TW" dirty="0"/>
          </a:p>
          <a:p>
            <a:pPr marL="228600" indent="-228600">
              <a:buSzPts val="2800"/>
            </a:pPr>
            <a:endParaRPr lang="en-US" altLang="zh-TW" b="1" dirty="0"/>
          </a:p>
          <a:p>
            <a:pPr marL="228600" indent="-228600">
              <a:buSzPts val="2800"/>
            </a:pPr>
            <a:endParaRPr lang="en-US" altLang="zh-TW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A7D0020-4AE9-40FD-ADC9-3015DB98B38F}"/>
              </a:ext>
            </a:extLst>
          </p:cNvPr>
          <p:cNvSpPr/>
          <p:nvPr/>
        </p:nvSpPr>
        <p:spPr>
          <a:xfrm>
            <a:off x="0" y="0"/>
            <a:ext cx="12408568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D18D35-A48D-494C-9288-5E302F6C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84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Autoruns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2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27F3A502-705A-479C-AFC0-C66825B7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8" y="1620030"/>
            <a:ext cx="11145744" cy="33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991DFEAB-99DE-4D04-B844-DC591036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91" y="398717"/>
            <a:ext cx="8851417" cy="60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2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BF6926-D82E-4FC7-BB9C-ACE01A795D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CBF8DC-6302-4348-9A2C-5A404B64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Process Dump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60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9D8F70EB-D5C9-484E-9756-B1E4BF00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56" y="366171"/>
            <a:ext cx="7901687" cy="61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1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BDF34-08A5-4CCA-9443-FA1FBB80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Procdump.exe</a:t>
            </a:r>
            <a:endParaRPr lang="zh-TW" altLang="en-US" dirty="0"/>
          </a:p>
        </p:txBody>
      </p:sp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671F2A8D-3605-4BC4-842A-D2FCDC24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2257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3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A3FFB-D607-4C44-A7EE-7AC570AC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/>
              <a:t>Procdump</a:t>
            </a:r>
            <a:r>
              <a:rPr lang="en-US" altLang="zh-TW" sz="4400" dirty="0"/>
              <a:t> options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FCBEA7-8243-4F01-BA20-3D0C4D7B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2038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4B908C-E673-41B7-A2D5-5656E9E1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4" y="372355"/>
            <a:ext cx="6641703" cy="42472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70AD89-8033-48F1-9EF1-D24A3B6A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4" y="4619624"/>
            <a:ext cx="664292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00C31-01D3-4FA8-B859-4FCD81C7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電腦管理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6A97FD-7938-46CE-A870-6FC6E7C1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0491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3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63001-E129-47F9-A0C2-1ED96CA1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電腦管理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0AC41B-6A86-43B7-8291-727BDE39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68779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7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6A35D2F-DF82-423C-8C35-FCFAA4851D45}"/>
              </a:ext>
            </a:extLst>
          </p:cNvPr>
          <p:cNvSpPr/>
          <p:nvPr/>
        </p:nvSpPr>
        <p:spPr>
          <a:xfrm>
            <a:off x="-90237" y="-505969"/>
            <a:ext cx="12702861" cy="740607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</a:rPr>
              <a:t>Process Explorer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808A0-4473-46F5-9D38-E939A784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磁碟分割區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CA766E-4208-4943-BA60-526096FE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87792" cy="48021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0604A7-3E11-49BC-9152-FAF6075BFCBD}"/>
              </a:ext>
            </a:extLst>
          </p:cNvPr>
          <p:cNvSpPr/>
          <p:nvPr/>
        </p:nvSpPr>
        <p:spPr>
          <a:xfrm>
            <a:off x="838200" y="3228975"/>
            <a:ext cx="1295400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F675A8-69A2-498A-8E77-60727D5E5E86}"/>
              </a:ext>
            </a:extLst>
          </p:cNvPr>
          <p:cNvSpPr txBox="1"/>
          <p:nvPr/>
        </p:nvSpPr>
        <p:spPr>
          <a:xfrm>
            <a:off x="2679792" y="322897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磁碟管理部分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022EBAB-8658-402A-8405-07BF3294EA47}"/>
              </a:ext>
            </a:extLst>
          </p:cNvPr>
          <p:cNvSpPr/>
          <p:nvPr/>
        </p:nvSpPr>
        <p:spPr>
          <a:xfrm rot="10800000">
            <a:off x="2278109" y="3228975"/>
            <a:ext cx="257175" cy="2762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759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0633F1-8789-4D6E-A456-EA3BF388A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605443" y="25679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>
                <a:solidFill>
                  <a:schemeClr val="bg1"/>
                </a:solidFill>
              </a:rPr>
              <a:t>環境變數管理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7A00E-C141-4DE7-8663-58BE2A7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 env:</a:t>
            </a:r>
            <a:endParaRPr lang="zh-TW" altLang="en-US" dirty="0"/>
          </a:p>
        </p:txBody>
      </p:sp>
      <p:pic>
        <p:nvPicPr>
          <p:cNvPr id="3" name="Google Shape;208;p33">
            <a:extLst>
              <a:ext uri="{FF2B5EF4-FFF2-40B4-BE49-F238E27FC236}">
                <a16:creationId xmlns:a16="http://schemas.microsoft.com/office/drawing/2014/main" id="{4EE5DB6D-C189-4AC1-82E6-D178DF5842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1381524"/>
            <a:ext cx="6143625" cy="511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89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402" y="85267"/>
            <a:ext cx="8426034" cy="668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2C8DD-E44A-418E-8D77-CAC07E66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Get-</a:t>
            </a:r>
            <a:r>
              <a:rPr lang="en-US" altLang="zh-TW" dirty="0" err="1"/>
              <a:t>Netconnectionprofile</a:t>
            </a:r>
            <a:endParaRPr lang="zh-TW" altLang="en-US" dirty="0"/>
          </a:p>
        </p:txBody>
      </p:sp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F63259E2-05E3-456E-A8FA-00D54FE1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9"/>
            <a:ext cx="6591301" cy="38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0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學習心得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介紹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有沒有想過哪個程序打開了特定的文件或目錄？現在您可以找出答案。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向您顯示有關已打開或加載哪些句柄和DLL的信息。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進程瀏覽器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顯示由兩個子窗口。頂部窗口始終顯示當前活動進程的列表，包括其擁有的帳戶的名稱，而底部窗口中顯示的信息取決於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所處的模式：如果處於處理模式，您將看到處理在頂部窗口中選擇的進程已打開；如果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處於DLL模式，您將看到該進程已加載的DLL和內存映射文件。 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進程瀏覽器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還具有強大的搜索功能，可以快速向您顯示哪些進程已打開特定的句柄或加載了DLL。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的獨特功能使其可用於跟踪DLL版本問題或處理洩漏，並提供有關Windows和應用程序工作方式的見解。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587" y="106691"/>
            <a:ext cx="8661884" cy="675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4608" y="180715"/>
            <a:ext cx="6772768" cy="617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F909EB-90BA-450A-BE98-666EDFFE1EF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Google Shape;96;p15">
            <a:extLst>
              <a:ext uri="{FF2B5EF4-FFF2-40B4-BE49-F238E27FC236}">
                <a16:creationId xmlns:a16="http://schemas.microsoft.com/office/drawing/2014/main" id="{8F383428-A703-4B33-9C76-00A7A210F029}"/>
              </a:ext>
            </a:extLst>
          </p:cNvPr>
          <p:cNvSpPr txBox="1">
            <a:spLocks/>
          </p:cNvSpPr>
          <p:nvPr/>
        </p:nvSpPr>
        <p:spPr>
          <a:xfrm>
            <a:off x="838200" y="2948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altLang="zh-TW" b="1" dirty="0">
                <a:solidFill>
                  <a:schemeClr val="bg1"/>
                </a:solidFill>
              </a:rPr>
              <a:t>Process Monitor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4335" y="299601"/>
            <a:ext cx="8983329" cy="625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625" y="299601"/>
            <a:ext cx="8954750" cy="625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217</Words>
  <Application>Microsoft Office PowerPoint</Application>
  <PresentationFormat>寬螢幕</PresentationFormat>
  <Paragraphs>61</Paragraphs>
  <Slides>35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9" baseType="lpstr">
      <vt:lpstr>Arial</vt:lpstr>
      <vt:lpstr>Quattrocento Sans</vt:lpstr>
      <vt:lpstr>Calibri</vt:lpstr>
      <vt:lpstr>Office 佈景主題</vt:lpstr>
      <vt:lpstr>Windows Sysinternals技術報告</vt:lpstr>
      <vt:lpstr>Agneda</vt:lpstr>
      <vt:lpstr>Process Explorer</vt:lpstr>
      <vt:lpstr>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coreinfo [-c][-f][-g][-l][-n][-s][-m][-v] </vt:lpstr>
      <vt:lpstr>PowerPoint 簡報</vt:lpstr>
      <vt:lpstr>PowerPoint 簡報</vt:lpstr>
      <vt:lpstr>電腦管理</vt:lpstr>
      <vt:lpstr>PowerPoint 簡報</vt:lpstr>
      <vt:lpstr>確認網路狀態是否正常</vt:lpstr>
      <vt:lpstr>PowerPoint 簡報</vt:lpstr>
      <vt:lpstr>PowerPoint 簡報</vt:lpstr>
      <vt:lpstr>Autoruns</vt:lpstr>
      <vt:lpstr>PowerPoint 簡報</vt:lpstr>
      <vt:lpstr>PowerPoint 簡報</vt:lpstr>
      <vt:lpstr>Process Dump</vt:lpstr>
      <vt:lpstr>PowerPoint 簡報</vt:lpstr>
      <vt:lpstr>Procdump.exe</vt:lpstr>
      <vt:lpstr>Procdump options</vt:lpstr>
      <vt:lpstr>PowerPoint 簡報</vt:lpstr>
      <vt:lpstr>電腦管理</vt:lpstr>
      <vt:lpstr>電腦管理</vt:lpstr>
      <vt:lpstr>磁碟分割區</vt:lpstr>
      <vt:lpstr>環境變數管理</vt:lpstr>
      <vt:lpstr>Dir env:</vt:lpstr>
      <vt:lpstr>PowerPoint 簡報</vt:lpstr>
      <vt:lpstr>Get-Netconnectionprofile</vt:lpstr>
      <vt:lpstr>學習心得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Sysinternals技術報告</dc:title>
  <cp:lastModifiedBy>柏寰 陳</cp:lastModifiedBy>
  <cp:revision>7</cp:revision>
  <dcterms:modified xsi:type="dcterms:W3CDTF">2021-04-12T12:19:50Z</dcterms:modified>
</cp:coreProperties>
</file>