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9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9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2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3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2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75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890588"/>
            <a:ext cx="56769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59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0" y="44624"/>
            <a:ext cx="7056785" cy="644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66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9" t="27446" r="32930" b="33856"/>
          <a:stretch/>
        </p:blipFill>
        <p:spPr bwMode="auto">
          <a:xfrm>
            <a:off x="3131840" y="2852936"/>
            <a:ext cx="5562600" cy="263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7664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9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02" y="137636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6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2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86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</Words>
  <Application>Microsoft Office PowerPoint</Application>
  <PresentationFormat>如螢幕大小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XMAPP伺服器安裝作業</dc:title>
  <dc:creator>I3301</dc:creator>
  <cp:lastModifiedBy>I3301</cp:lastModifiedBy>
  <cp:revision>8</cp:revision>
  <dcterms:created xsi:type="dcterms:W3CDTF">2019-09-30T06:40:04Z</dcterms:created>
  <dcterms:modified xsi:type="dcterms:W3CDTF">2019-09-30T08:12:33Z</dcterms:modified>
</cp:coreProperties>
</file>