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96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60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19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22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21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73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43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25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44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20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42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D8B69-B753-4127-8025-0B1812AD7C0A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D9556-A64D-4EBE-AEE0-DB27AABCC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3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伺服器安裝作業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47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NOTEPAD++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675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890588"/>
            <a:ext cx="56769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59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0" y="44624"/>
            <a:ext cx="7056785" cy="644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66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40" b="61579"/>
          <a:stretch/>
        </p:blipFill>
        <p:spPr bwMode="auto">
          <a:xfrm>
            <a:off x="683568" y="1628800"/>
            <a:ext cx="756084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40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37" b="61189"/>
          <a:stretch/>
        </p:blipFill>
        <p:spPr bwMode="auto">
          <a:xfrm>
            <a:off x="-10117632" y="-326019"/>
            <a:ext cx="10490494" cy="39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-1775048" y="8613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-1775048" y="218686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37" b="61189"/>
          <a:stretch/>
        </p:blipFill>
        <p:spPr bwMode="auto">
          <a:xfrm>
            <a:off x="-12349880" y="260648"/>
            <a:ext cx="10490494" cy="39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27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67664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94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96752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2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02" y="1376362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91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64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73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62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376363"/>
            <a:ext cx="49149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86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333500"/>
            <a:ext cx="64960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19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</Words>
  <Application>Microsoft Office PowerPoint</Application>
  <PresentationFormat>如螢幕大小 (4:3)</PresentationFormat>
  <Paragraphs>2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XAMPP伺服器安裝作業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使用NOTEPAD++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XMAPP伺服器安裝作業</dc:title>
  <dc:creator>I3301</dc:creator>
  <cp:lastModifiedBy>I3301</cp:lastModifiedBy>
  <cp:revision>6</cp:revision>
  <dcterms:created xsi:type="dcterms:W3CDTF">2019-09-30T06:40:04Z</dcterms:created>
  <dcterms:modified xsi:type="dcterms:W3CDTF">2019-09-30T07:45:37Z</dcterms:modified>
</cp:coreProperties>
</file>