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59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2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9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48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5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8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4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90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8083-E2A5-4508-8705-30920F3399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5C31-E3E4-4D75-9A91-F601368D8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8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97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80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793" y="1825625"/>
            <a:ext cx="71944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6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496" y="96694"/>
            <a:ext cx="6117996" cy="65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654" y="129167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905" y="1320526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4" y="1305184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6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337" y="1353776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777" y="1278962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5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781" y="1387028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1934369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寬螢幕</PresentationFormat>
  <Paragraphs>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4</cp:revision>
  <dcterms:created xsi:type="dcterms:W3CDTF">2019-09-30T06:56:04Z</dcterms:created>
  <dcterms:modified xsi:type="dcterms:W3CDTF">2019-09-30T07:22:29Z</dcterms:modified>
</cp:coreProperties>
</file>