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64" r:id="rId14"/>
    <p:sldId id="260" r:id="rId15"/>
    <p:sldId id="261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75" r:id="rId25"/>
    <p:sldId id="276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D0-06A4-49B7-AE93-9C3B0EE57FD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B25B-51CF-4F1C-A95C-0FCCC1B15B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19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D0-06A4-49B7-AE93-9C3B0EE57FD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B25B-51CF-4F1C-A95C-0FCCC1B15B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11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D0-06A4-49B7-AE93-9C3B0EE57FD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B25B-51CF-4F1C-A95C-0FCCC1B15B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30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D0-06A4-49B7-AE93-9C3B0EE57FD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B25B-51CF-4F1C-A95C-0FCCC1B15B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44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D0-06A4-49B7-AE93-9C3B0EE57FD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B25B-51CF-4F1C-A95C-0FCCC1B15B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7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D0-06A4-49B7-AE93-9C3B0EE57FD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B25B-51CF-4F1C-A95C-0FCCC1B15B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52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D0-06A4-49B7-AE93-9C3B0EE57FD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B25B-51CF-4F1C-A95C-0FCCC1B15B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01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D0-06A4-49B7-AE93-9C3B0EE57FD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B25B-51CF-4F1C-A95C-0FCCC1B15B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09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D0-06A4-49B7-AE93-9C3B0EE57FD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B25B-51CF-4F1C-A95C-0FCCC1B15B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7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D0-06A4-49B7-AE93-9C3B0EE57FD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B25B-51CF-4F1C-A95C-0FCCC1B15B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8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D0-06A4-49B7-AE93-9C3B0EE57FD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B25B-51CF-4F1C-A95C-0FCCC1B15B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41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998D0-06A4-49B7-AE93-9C3B0EE57FD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6B25B-51CF-4F1C-A95C-0FCCC1B15B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39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伺服器安裝過程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四資工一</a:t>
            </a:r>
            <a:r>
              <a:rPr lang="en-US" altLang="zh-TW" dirty="0" smtClean="0">
                <a:solidFill>
                  <a:schemeClr val="tx1"/>
                </a:solidFill>
              </a:rPr>
              <a:t>B </a:t>
            </a:r>
            <a:r>
              <a:rPr lang="zh-TW" altLang="en-US" dirty="0" smtClean="0">
                <a:solidFill>
                  <a:schemeClr val="tx1"/>
                </a:solidFill>
              </a:rPr>
              <a:t>曾稟恆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20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333500"/>
            <a:ext cx="64960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47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333500"/>
            <a:ext cx="64960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88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C:\XAMPP5\htdocs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619250"/>
            <a:ext cx="76771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77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Notepad++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8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62905"/>
            <a:ext cx="780772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732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90978"/>
            <a:ext cx="7973940" cy="507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359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90683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611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7954480" cy="506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884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0" y="821405"/>
            <a:ext cx="9037512" cy="489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591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293947" cy="5277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40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634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42662" cy="484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602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4" t="8322" r="32359" b="27411"/>
          <a:stretch/>
        </p:blipFill>
        <p:spPr bwMode="auto">
          <a:xfrm>
            <a:off x="323528" y="836712"/>
            <a:ext cx="8280920" cy="529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11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212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015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2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25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772816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60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28800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40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77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0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78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3" y="2586038"/>
            <a:ext cx="22764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67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</Words>
  <Application>Microsoft Office PowerPoint</Application>
  <PresentationFormat>如螢幕大小 (4:3)</PresentationFormat>
  <Paragraphs>4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XAMPP伺服器安裝過程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C:\XAMPP5\htdocs</vt:lpstr>
      <vt:lpstr>使用Notepad++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XAMPP伺服器安裝過程</dc:title>
  <dc:creator>I3301</dc:creator>
  <cp:lastModifiedBy>I3301</cp:lastModifiedBy>
  <cp:revision>7</cp:revision>
  <dcterms:created xsi:type="dcterms:W3CDTF">2019-09-30T06:47:03Z</dcterms:created>
  <dcterms:modified xsi:type="dcterms:W3CDTF">2019-09-30T07:56:32Z</dcterms:modified>
</cp:coreProperties>
</file>