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5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6AB8-39AE-417C-9463-5646399485CC}" type="datetimeFigureOut">
              <a:rPr lang="zh-TW" altLang="en-US" smtClean="0"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E30D-0CAF-4A9C-9B21-B597D677F4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2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6AB8-39AE-417C-9463-5646399485CC}" type="datetimeFigureOut">
              <a:rPr lang="zh-TW" altLang="en-US" smtClean="0"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E30D-0CAF-4A9C-9B21-B597D677F4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93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6AB8-39AE-417C-9463-5646399485CC}" type="datetimeFigureOut">
              <a:rPr lang="zh-TW" altLang="en-US" smtClean="0"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E30D-0CAF-4A9C-9B21-B597D677F4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16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6AB8-39AE-417C-9463-5646399485CC}" type="datetimeFigureOut">
              <a:rPr lang="zh-TW" altLang="en-US" smtClean="0"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E30D-0CAF-4A9C-9B21-B597D677F4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39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6AB8-39AE-417C-9463-5646399485CC}" type="datetimeFigureOut">
              <a:rPr lang="zh-TW" altLang="en-US" smtClean="0"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E30D-0CAF-4A9C-9B21-B597D677F4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70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6AB8-39AE-417C-9463-5646399485CC}" type="datetimeFigureOut">
              <a:rPr lang="zh-TW" altLang="en-US" smtClean="0"/>
              <a:t>2019/9/29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E30D-0CAF-4A9C-9B21-B597D677F4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64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6AB8-39AE-417C-9463-5646399485CC}" type="datetimeFigureOut">
              <a:rPr lang="zh-TW" altLang="en-US" smtClean="0"/>
              <a:t>2019/9/29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E30D-0CAF-4A9C-9B21-B597D677F4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57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6AB8-39AE-417C-9463-5646399485CC}" type="datetimeFigureOut">
              <a:rPr lang="zh-TW" altLang="en-US" smtClean="0"/>
              <a:t>2019/9/29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E30D-0CAF-4A9C-9B21-B597D677F4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7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6AB8-39AE-417C-9463-5646399485CC}" type="datetimeFigureOut">
              <a:rPr lang="zh-TW" altLang="en-US" smtClean="0"/>
              <a:t>2019/9/29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E30D-0CAF-4A9C-9B21-B597D677F4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7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6AB8-39AE-417C-9463-5646399485CC}" type="datetimeFigureOut">
              <a:rPr lang="zh-TW" altLang="en-US" smtClean="0"/>
              <a:t>2019/9/29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E30D-0CAF-4A9C-9B21-B597D677F4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77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6AB8-39AE-417C-9463-5646399485CC}" type="datetimeFigureOut">
              <a:rPr lang="zh-TW" altLang="en-US" smtClean="0"/>
              <a:t>2019/9/29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E30D-0CAF-4A9C-9B21-B597D677F4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05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16AB8-39AE-417C-9463-5646399485CC}" type="datetimeFigureOut">
              <a:rPr lang="zh-TW" altLang="en-US" smtClean="0"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2E30D-0CAF-4A9C-9B21-B597D677F4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30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/>
              <a:t>網頁作業過程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>
                <a:solidFill>
                  <a:schemeClr val="tx1"/>
                </a:solidFill>
              </a:rPr>
              <a:t>四資工一</a:t>
            </a:r>
            <a:r>
              <a:rPr lang="en-US" altLang="zh-TW" sz="4400" dirty="0" smtClean="0">
                <a:solidFill>
                  <a:schemeClr val="tx1"/>
                </a:solidFill>
              </a:rPr>
              <a:t>B </a:t>
            </a:r>
            <a:r>
              <a:rPr lang="zh-TW" altLang="en-US" sz="4400" dirty="0" smtClean="0">
                <a:solidFill>
                  <a:schemeClr val="tx1"/>
                </a:solidFill>
              </a:rPr>
              <a:t>曾稟恆</a:t>
            </a:r>
            <a:endParaRPr lang="zh-TW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44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846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254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452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513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77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92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</Words>
  <Application>Microsoft Office PowerPoint</Application>
  <PresentationFormat>如螢幕大小 (4:3)</PresentationFormat>
  <Paragraphs>2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網頁作業過程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網頁作業過程</dc:title>
  <dc:creator>user</dc:creator>
  <cp:lastModifiedBy>user</cp:lastModifiedBy>
  <cp:revision>2</cp:revision>
  <dcterms:created xsi:type="dcterms:W3CDTF">2019-09-29T15:45:57Z</dcterms:created>
  <dcterms:modified xsi:type="dcterms:W3CDTF">2019-09-29T16:31:35Z</dcterms:modified>
</cp:coreProperties>
</file>