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" initials="B" lastIdx="1" clrIdx="0">
    <p:extLst>
      <p:ext uri="{19B8F6BF-5375-455C-9EA6-DF929625EA0E}">
        <p15:presenceInfo xmlns:p15="http://schemas.microsoft.com/office/powerpoint/2012/main" userId="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A6571-9519-4DD5-8CF1-82E64F61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23BC16-185E-45B8-ACD1-3C79456E0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2F56C-BD3D-45D0-9C8A-AFC23587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F2047-3658-4985-92F3-B5F307BB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8DF8D-78E8-4AC9-88B4-CBA58CF7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DEBC-1020-41A7-8953-7923F5A3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E92C6-38B5-48EF-ADA3-206227C8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64A24A-38FD-4211-A0B8-BEB3F025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BF305-2FED-4E81-A7D0-1C497990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79533-0435-435B-8EC8-63271368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591BF1-40B5-40AA-940A-C27169306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A9AD2C-B7F6-430D-99FF-F71F7D4F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BF9FA-7CB6-477C-9532-1F9B946D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35C49-8407-47C4-8A9A-D056BFEB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82595-D7FB-4FCD-B046-C198726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933B4-5722-4888-A505-9DA50EC3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4EE77-3B1F-40C0-9B70-5AFCD5E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75883-6D10-447B-9851-A310611D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0607B-6F42-4D90-BA3F-49DB5C50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2D3982-2D22-4090-8311-B6F0FA9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0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72831-B13B-4531-85BB-E2FD4E41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BBCED-4F8F-467B-B793-52185D93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ADC73-145E-446C-A3BC-21749F6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945C7-8646-4CAC-B703-B23A24B4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4FEAD-5474-4372-97F0-12DE119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C63E1-FA5B-4094-B2B2-3A7A79E5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874E6-BE59-4A13-80F9-C86D2A998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CE82DC-8CBB-4487-94CB-81111CD8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84162A-C9A9-4471-9E19-1BEDBDE2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5FF25-673E-4B1E-A182-EBD0CE2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FEC51-D62B-4170-9EAC-83EC9C9F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0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3D03F-7DEC-47CB-864E-B51C6177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AC6A5-2975-47B5-833A-7169E17F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9D0B36-5317-4252-AEFD-C1109465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97758-C31D-492A-BD72-812891690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1764E7-7C6B-47E2-978B-AC5E8B18D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69D204-E0CF-48D0-9A4C-85768FDD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D7269B-65EE-41E8-BC44-CC905E78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135D9D-007D-4353-BBB7-086F5914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1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920F2-94BC-4A9B-A8EB-5FB72D88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5A52AD-6EC8-47F4-85A9-3B97AD77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1F1372-2365-4E65-8B4B-8C4755F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CBED15-2CD4-4DD1-BCE8-186D2370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0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6AF525-AFCF-4A0C-8104-9FB3652E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0670C3-93C6-427B-A123-50B93F1A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F4157-C508-475A-B4B4-8FFE99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3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E00E-9A45-460D-8A51-BE7B6038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09B2D-C1DD-4405-B478-3C896D74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41DAE4-9194-4F4B-9BA4-F76B4EA77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2C70CA-438B-4542-B623-F4D440AF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BEE64-28A0-477C-854C-9661C150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9A6C34-6D0E-4A8F-A558-1088A43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32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62381-4A41-4FE5-AD85-535A824A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9D507B-4B34-4DEE-A1F4-BC191FDB0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B16CE7-2CFD-4534-80DD-1C67DCA6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208C3-02C8-4A55-AE8C-953AC046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5F0F94-04F5-43E4-9C84-A60865F7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AC1FF2-2872-47C2-8200-87B29DC4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5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936C52-8D1D-4F84-AE59-F6E9FBD3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E90647-98B6-4C97-BBB8-6CA3A545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6EF1C-D508-46F4-A326-7FDD98FE0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7EE2-6770-465D-A3D9-C51804568DFA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B0DCE-5EA0-4146-A4B0-F04E34BAF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1A21E-A3A1-4E4D-ACD2-C5072FBAE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0DB1-1D32-465F-9EDF-1E1F50CB5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7%BD%91%E5%85%B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CFC9-F675-41E0-B1DA-DFBDA08F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網路基本知識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5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AF906D-6F58-44AF-9EED-B127B8A9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網路設備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32BF7D-E2E0-43C0-8430-192176E6ED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784" y="961812"/>
            <a:ext cx="632383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0E8C726-193C-4C3E-A946-BC0EB200E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87" t="52921" r="26082" b="10187"/>
          <a:stretch/>
        </p:blipFill>
        <p:spPr>
          <a:xfrm>
            <a:off x="438926" y="1540013"/>
            <a:ext cx="9267049" cy="42719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EDD22E-8212-4502-BAEF-9D039367181C}"/>
              </a:ext>
            </a:extLst>
          </p:cNvPr>
          <p:cNvSpPr txBox="1"/>
          <p:nvPr/>
        </p:nvSpPr>
        <p:spPr>
          <a:xfrm>
            <a:off x="4324350" y="2429649"/>
            <a:ext cx="11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應用層</a:t>
            </a:r>
            <a:endParaRPr lang="en-US" altLang="zh-TW" sz="240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BC2D31-52F9-4B05-9CFC-EE6B241037FA}"/>
              </a:ext>
            </a:extLst>
          </p:cNvPr>
          <p:cNvSpPr txBox="1"/>
          <p:nvPr/>
        </p:nvSpPr>
        <p:spPr>
          <a:xfrm>
            <a:off x="4191000" y="3152775"/>
            <a:ext cx="128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運輸層</a:t>
            </a:r>
            <a:endParaRPr lang="en-US" altLang="zh-TW" sz="240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D02037-03ED-488E-A38C-C994D7CBD4C1}"/>
              </a:ext>
            </a:extLst>
          </p:cNvPr>
          <p:cNvSpPr/>
          <p:nvPr/>
        </p:nvSpPr>
        <p:spPr>
          <a:xfrm>
            <a:off x="4124468" y="3821480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網路層</a:t>
            </a:r>
            <a:endParaRPr lang="en-US" altLang="zh-TW" sz="240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2097FE-A3E3-466E-8C5D-5233003AFA4B}"/>
              </a:ext>
            </a:extLst>
          </p:cNvPr>
          <p:cNvSpPr txBox="1"/>
          <p:nvPr/>
        </p:nvSpPr>
        <p:spPr>
          <a:xfrm>
            <a:off x="4191000" y="4459754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鏈結層</a:t>
            </a:r>
            <a:endParaRPr lang="en-US" altLang="zh-TW" sz="240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B9303E-08FF-4ADB-B5EF-8009C803FDDC}"/>
              </a:ext>
            </a:extLst>
          </p:cNvPr>
          <p:cNvSpPr/>
          <p:nvPr/>
        </p:nvSpPr>
        <p:spPr>
          <a:xfrm>
            <a:off x="4099649" y="5220891"/>
            <a:ext cx="166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實體層</a:t>
            </a:r>
            <a:endParaRPr lang="en-US" altLang="zh-TW" sz="240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73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C2F88-A34A-4593-9DDA-57E3C832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68E4C8D-CF18-44B6-9B2A-68D16998D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87" t="52921" r="26082" b="10187"/>
          <a:stretch/>
        </p:blipFill>
        <p:spPr>
          <a:xfrm>
            <a:off x="397754" y="1308959"/>
            <a:ext cx="10606349" cy="48891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0039F82-3C0C-43FD-98D3-0FC37FD506A5}"/>
              </a:ext>
            </a:extLst>
          </p:cNvPr>
          <p:cNvSpPr txBox="1"/>
          <p:nvPr/>
        </p:nvSpPr>
        <p:spPr>
          <a:xfrm>
            <a:off x="4882376" y="4756759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solidFill>
                  <a:srgbClr val="7030A0"/>
                </a:solidFill>
                <a:latin typeface="Arial Unicode MS" panose="020B0604020202020204" pitchFamily="34" charset="-120"/>
                <a:cs typeface="Arial" panose="020B0604020202020204" pitchFamily="34" charset="0"/>
              </a:rPr>
              <a:t>橋接器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12E989-01B0-4E50-ADCD-F546C3F6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376" y="5555022"/>
            <a:ext cx="1362075" cy="4052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0"/>
                <a:ea typeface="inherit"/>
                <a:cs typeface="Arial" panose="020B0604020202020204" pitchFamily="34" charset="0"/>
              </a:rPr>
              <a:t>中繼器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BA3119-A37C-4D03-92CB-C6F34D2D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2264"/>
            <a:ext cx="65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87D414-C5AD-46E9-97AF-DB98309F1E7B}"/>
              </a:ext>
            </a:extLst>
          </p:cNvPr>
          <p:cNvSpPr/>
          <p:nvPr/>
        </p:nvSpPr>
        <p:spPr>
          <a:xfrm>
            <a:off x="4829175" y="3896942"/>
            <a:ext cx="1743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rgbClr val="7030A0"/>
                </a:solidFill>
                <a:latin typeface="Arial Unicode MS" panose="020B0604020202020204" pitchFamily="34" charset="-120"/>
                <a:ea typeface="inherit"/>
                <a:cs typeface="Arial" panose="020B0604020202020204" pitchFamily="34" charset="0"/>
              </a:rPr>
              <a:t>路由</a:t>
            </a:r>
            <a:r>
              <a:rPr lang="zh-TW" altLang="zh-TW" sz="3200" dirty="0">
                <a:solidFill>
                  <a:srgbClr val="7030A0"/>
                </a:solidFill>
                <a:latin typeface="Arial Unicode MS" panose="020B0604020202020204" pitchFamily="34" charset="-120"/>
                <a:ea typeface="inherit"/>
                <a:cs typeface="Arial" panose="020B0604020202020204" pitchFamily="34" charset="0"/>
              </a:rPr>
              <a:t>器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B73004-4420-46E1-A1BE-C826C675FAC3}"/>
              </a:ext>
            </a:extLst>
          </p:cNvPr>
          <p:cNvSpPr txBox="1"/>
          <p:nvPr/>
        </p:nvSpPr>
        <p:spPr>
          <a:xfrm>
            <a:off x="5057775" y="230041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030A0"/>
                </a:solidFill>
              </a:rPr>
              <a:t>閘道器</a:t>
            </a:r>
            <a:endParaRPr lang="zh-TW" altLang="en-US" sz="2800" dirty="0">
              <a:solidFill>
                <a:srgbClr val="7030A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557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佈景主題</vt:lpstr>
      <vt:lpstr>網路基本知識 </vt:lpstr>
      <vt:lpstr>網路設備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網路設備</dc:title>
  <dc:creator>Brad</dc:creator>
  <cp:lastModifiedBy>Brad</cp:lastModifiedBy>
  <cp:revision>2</cp:revision>
  <dcterms:created xsi:type="dcterms:W3CDTF">2019-10-02T15:16:14Z</dcterms:created>
  <dcterms:modified xsi:type="dcterms:W3CDTF">2019-10-02T15:33:10Z</dcterms:modified>
</cp:coreProperties>
</file>