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7A8B4-75D4-4EC8-A227-BD76CE8D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3DAB2F-6184-4436-9158-682CBE4EB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F6015-E28D-4EBA-BC80-0A64C7E0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7BFC1-8316-4774-BFA1-DF846E91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7C3021-FBEE-4D5A-8D76-342A0DD9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74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45B42-FE2C-4C64-997F-3E5FBA0E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ADC44-85B5-4059-BD0E-B6507814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EDED9-AA17-44E3-9225-D1374246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6AE90-4A81-4E40-9BFA-0C9F496B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99E03-BD27-4988-9432-C97841FA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05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479087-2C0F-4BEF-8AAD-AFE7DC0B3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0873BA-6C2A-47A7-A4EE-34DB2408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DBA309-39EA-4FAC-B17B-B92AF010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417FF-A5DD-45FF-B7B4-2AAC8DD5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67AC0-A1C4-468C-8D3F-F3951159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18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CF4B8-10E4-47D4-B112-4F199E96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DA9FE-E027-4461-80A9-7702DEC2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20EB0-C5E6-4226-A2E2-59321703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4E12E0-1EAB-46EF-889E-E5D7668C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39183-ED18-4D6B-A973-9D3CC5CB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7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9BCB1-14E3-46E9-811F-3832692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5717C1-6517-48EA-982F-925DE128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E3B82-F588-41E1-A322-C68C224A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9789E3-046F-4AF2-ABB3-1744F64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7FCA1-1C0C-4378-B60A-4ECA426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CE765-C99C-45C2-8CC4-19A122AA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AB8EB-498D-4356-8C47-BEE38356A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47246B-69C7-4E86-8795-FEC5D1B4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DCFDB8-8942-43C8-9D9B-C4E51929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E1194D-77A0-40EA-AC78-1E841040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34D29B-0B00-48B5-9891-BA9EC6E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8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540D0-71F8-4B1A-887C-45EFA8BF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5EFBC0-C068-4284-BA49-1F282ADB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6DB25A-0CDE-4568-BFC9-DDB531A0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9489C2-84CF-4F41-845A-E8B28A563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6C87EB-42BC-4B83-AF6E-DA397F287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0E771D-D2C0-408E-86B7-E36DB4EA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3CC1AC-CA3A-4415-A12C-FAC318C0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DBD82E-7EA4-47E8-9ABB-BEEB9677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56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1B8-F659-43C9-BB35-8F15730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8F3988-2DF7-42C1-BFBF-6C0AD34B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AAB258-D9B0-40C9-A928-EA3AA10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651195-B348-46D3-92FD-C2E2456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ECFB83-C4DB-4542-828D-7D3CA651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B87056-44EB-4130-A3BD-3C03B96E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621836-C59E-4EAC-B99E-7D436A0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89B97-5A60-4ED5-BDFF-9D534FF3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58CCB-4680-463D-B319-3BC35073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ACF886-73D9-435B-9491-D1AE1197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246091-3286-45C3-BE27-5A82A00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B60CF3-3100-48FF-B899-FAF7D0F4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F4C2A5-75A4-46DB-8AB0-57D6096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3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03C8B-AC5B-4590-948C-901B3CC8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7FC839-8C4F-4827-BC75-2599EC6A2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763C1F-FBFA-4675-82AA-0ADBAF15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794A8-B2A7-4B71-B1C8-2D861C29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CF216F-D0C9-4E46-AC03-826AF7A1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FBFC4-9A13-4C11-B321-F6971D55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32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3A3791-7EB9-4BA0-A486-965EC2A1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9216B5-69C6-4A13-B85D-07C9E8F4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9CAE74-7FE0-4A71-AEC1-8D4F0D30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BFB7-34D6-4E9F-8430-2D22DD925F44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57D1A8-004C-4D43-997B-B8DB83F7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7A50F7-2570-4FBA-A26C-579035A52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47E7-A7B2-4C9D-B700-405CA1521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5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8337B-023C-449B-A786-8A2AE630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527"/>
            <a:ext cx="9144000" cy="1029710"/>
          </a:xfrm>
        </p:spPr>
        <p:txBody>
          <a:bodyPr/>
          <a:lstStyle/>
          <a:p>
            <a:r>
              <a:rPr lang="en-US" altLang="zh-TW" dirty="0"/>
              <a:t>VirtualBox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532051-8C51-467D-B1C7-F8DD7DD6C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B752D-59D3-4C25-AB35-156B8025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EEEC1C-86BB-443B-A9C3-20FDA2386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439" y="1258531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7A7FF-C2FF-48B8-A94B-81159E73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2EA9FD-DB2E-4C3F-91B1-033D0B41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940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3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322EF-76B1-4443-95A2-8EA6A758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437259A-7866-4AB0-A73F-EF944E09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103" y="1342421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1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431DA-0BAD-47B9-A1D6-ECD252D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7F54111-5875-4648-838C-74E4C2C61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590" y="2203953"/>
            <a:ext cx="4838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681AC-E01D-43DF-BEAC-3BDA1E7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EBA0187-62D8-4B4F-8D8E-FC0BAAD6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369" y="2556291"/>
            <a:ext cx="4838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2FE45-D786-4C94-8808-4702A223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3A909A4-57E8-4A44-BA78-DC0D9364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422" y="2286000"/>
            <a:ext cx="4838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A71ED-2900-43AE-8FAA-686CD80E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0B9E563-4BD7-4107-8285-7ACD7B7AB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87" y="2105819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E8C24-C33A-46CB-826A-A840AF32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38B8986-AE48-4A46-B4EC-758CCC64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82" y="1443089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779DB-CB3D-4832-8505-93EB88B7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574" y="1635853"/>
            <a:ext cx="4848225" cy="3183003"/>
          </a:xfrm>
        </p:spPr>
        <p:txBody>
          <a:bodyPr>
            <a:normAutofit/>
          </a:bodyPr>
          <a:lstStyle/>
          <a:p>
            <a:r>
              <a:rPr lang="en-US" altLang="zh-TW" dirty="0"/>
              <a:t>Application</a:t>
            </a:r>
            <a:br>
              <a:rPr lang="en-US" altLang="zh-TW" dirty="0"/>
            </a:br>
            <a:r>
              <a:rPr lang="zh-TW" altLang="en-US" dirty="0"/>
              <a:t>應用程式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68A3855-D1E5-4EEF-ABFB-ABB5E3B79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304" y="1027906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A9861-1BDC-4D8D-87FD-2484E462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738" y="907876"/>
            <a:ext cx="5129169" cy="3988761"/>
          </a:xfrm>
        </p:spPr>
        <p:txBody>
          <a:bodyPr/>
          <a:lstStyle/>
          <a:p>
            <a:r>
              <a:rPr lang="en-US" altLang="zh-TW" dirty="0"/>
              <a:t>VB USB Support(</a:t>
            </a:r>
            <a:r>
              <a:rPr lang="zh-TW" altLang="en-US" dirty="0"/>
              <a:t>輔助</a:t>
            </a:r>
            <a:br>
              <a:rPr lang="en-US" altLang="zh-TW" dirty="0"/>
            </a:br>
            <a:r>
              <a:rPr lang="zh-TW" altLang="en-US" dirty="0"/>
              <a:t>裝置區動程式針對</a:t>
            </a:r>
            <a:r>
              <a:rPr lang="en-US" altLang="zh-TW" dirty="0"/>
              <a:t>USB</a:t>
            </a:r>
            <a:r>
              <a:rPr lang="zh-TW" altLang="en-US" dirty="0"/>
              <a:t>裝置支援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D54DB7-065F-43F7-BFAE-82D7E20F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2" y="1105687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4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E679E-08AC-4AFD-A65C-14DAC420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727" y="890959"/>
            <a:ext cx="5257800" cy="4704498"/>
          </a:xfrm>
        </p:spPr>
        <p:txBody>
          <a:bodyPr/>
          <a:lstStyle/>
          <a:p>
            <a:r>
              <a:rPr lang="en-US" altLang="zh-TW" dirty="0" err="1"/>
              <a:t>Networlking</a:t>
            </a:r>
            <a:r>
              <a:rPr lang="en-US" altLang="zh-TW" dirty="0"/>
              <a:t> (</a:t>
            </a:r>
            <a:r>
              <a:rPr lang="zh-TW" altLang="en-US" dirty="0"/>
              <a:t>網路支援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1D9469-6CEE-48F4-A2B7-A1B6B297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17" y="1281856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2ECA4-020B-43D2-B05D-8C6F3DD3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5" y="365125"/>
            <a:ext cx="5489895" cy="5230332"/>
          </a:xfrm>
        </p:spPr>
        <p:txBody>
          <a:bodyPr/>
          <a:lstStyle/>
          <a:p>
            <a:r>
              <a:rPr lang="en-US" altLang="zh-TW" dirty="0"/>
              <a:t>Bridged (</a:t>
            </a:r>
            <a:r>
              <a:rPr lang="zh-TW" altLang="en-US" dirty="0"/>
              <a:t>橋接</a:t>
            </a:r>
            <a:br>
              <a:rPr lang="en-US" altLang="zh-TW" dirty="0"/>
            </a:br>
            <a:r>
              <a:rPr lang="en-US" altLang="zh-TW" dirty="0"/>
              <a:t>Bridged </a:t>
            </a:r>
            <a:r>
              <a:rPr lang="en-US" altLang="zh-TW" dirty="0" err="1"/>
              <a:t>Networlking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橋接網路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6B9F0A-29B2-457A-8901-20534D846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0" y="1375977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7310-9A14-432C-BAF6-CA90D552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070" y="549682"/>
            <a:ext cx="5782550" cy="4106208"/>
          </a:xfrm>
        </p:spPr>
        <p:txBody>
          <a:bodyPr/>
          <a:lstStyle/>
          <a:p>
            <a:r>
              <a:rPr lang="en-US" altLang="zh-TW" dirty="0"/>
              <a:t>Host(</a:t>
            </a:r>
            <a:r>
              <a:rPr lang="zh-TW" altLang="en-US" dirty="0"/>
              <a:t>主機</a:t>
            </a:r>
            <a:br>
              <a:rPr lang="en-US" altLang="zh-TW" dirty="0"/>
            </a:br>
            <a:r>
              <a:rPr lang="en-US" altLang="zh-TW" dirty="0"/>
              <a:t>Only (</a:t>
            </a:r>
            <a:r>
              <a:rPr lang="zh-TW" altLang="en-US" dirty="0"/>
              <a:t>唯一、僅限</a:t>
            </a:r>
            <a:br>
              <a:rPr lang="en-US" altLang="zh-TW" dirty="0"/>
            </a:br>
            <a:r>
              <a:rPr lang="en-US" altLang="zh-TW" dirty="0"/>
              <a:t>Host Only</a:t>
            </a:r>
            <a:r>
              <a:rPr lang="zh-TW" altLang="en-US" dirty="0"/>
              <a:t> 僅限主機</a:t>
            </a:r>
            <a:br>
              <a:rPr lang="en-US" altLang="zh-TW" dirty="0"/>
            </a:br>
            <a:r>
              <a:rPr lang="en-US" altLang="zh-TW" dirty="0" err="1"/>
              <a:t>Networlking</a:t>
            </a:r>
            <a:r>
              <a:rPr lang="en-US" altLang="zh-TW" dirty="0"/>
              <a:t> </a:t>
            </a:r>
            <a:r>
              <a:rPr lang="zh-TW" altLang="en-US" dirty="0"/>
              <a:t>網路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6FF71AE-42C9-4545-8E2F-A30CA7185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38" y="1325643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4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6BB5A-8589-48D1-BEAE-0F67619F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626" y="365125"/>
            <a:ext cx="5582174" cy="4524965"/>
          </a:xfrm>
        </p:spPr>
        <p:txBody>
          <a:bodyPr/>
          <a:lstStyle/>
          <a:p>
            <a:r>
              <a:rPr lang="zh-TW" altLang="en-US" dirty="0"/>
              <a:t>支援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301930A-BB72-40B9-92A6-FC25287A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51" y="1099140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FD9E2-BA5B-4586-B93E-348EAE3D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0F07E92-FD0D-4C78-9C49-1638C8764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660" y="1690688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寬螢幕</PresentationFormat>
  <Paragraphs>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VirtualBox安裝</vt:lpstr>
      <vt:lpstr>PowerPoint 簡報</vt:lpstr>
      <vt:lpstr>Application 應用程式</vt:lpstr>
      <vt:lpstr>VB USB Support(輔助 裝置區動程式針對USB裝置支援</vt:lpstr>
      <vt:lpstr>Networlking (網路支援 </vt:lpstr>
      <vt:lpstr>Bridged (橋接 Bridged Networlking (橋接網路</vt:lpstr>
      <vt:lpstr>Host(主機 Only (唯一、僅限 Host Only 僅限主機 Networlking 網路</vt:lpstr>
      <vt:lpstr>支援Python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VirtualBox安裝</dc:title>
  <dc:creator>Brad</dc:creator>
  <cp:lastModifiedBy>Brad</cp:lastModifiedBy>
  <cp:revision>5</cp:revision>
  <dcterms:created xsi:type="dcterms:W3CDTF">2019-10-05T16:00:58Z</dcterms:created>
  <dcterms:modified xsi:type="dcterms:W3CDTF">2019-10-05T16:37:42Z</dcterms:modified>
</cp:coreProperties>
</file>