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6" r:id="rId4"/>
    <p:sldId id="287" r:id="rId5"/>
    <p:sldId id="288" r:id="rId6"/>
    <p:sldId id="289" r:id="rId7"/>
    <p:sldId id="285" r:id="rId8"/>
    <p:sldId id="284" r:id="rId9"/>
    <p:sldId id="283" r:id="rId10"/>
    <p:sldId id="282" r:id="rId11"/>
    <p:sldId id="281" r:id="rId12"/>
    <p:sldId id="258" r:id="rId13"/>
    <p:sldId id="259" r:id="rId14"/>
    <p:sldId id="293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5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99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27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2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4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1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4ECC-1B5A-491C-A138-BC3D4FD77BB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2A4B-7230-43CE-9332-2BBC28A14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0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9888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05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586038"/>
            <a:ext cx="22764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C:\XAMPP3\htdocs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676400"/>
            <a:ext cx="75152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66834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38375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5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819275"/>
            <a:ext cx="33909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7639" y="456964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7639" y="1782526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6" t="8396" r="25973" b="10578"/>
          <a:stretch/>
        </p:blipFill>
        <p:spPr bwMode="auto">
          <a:xfrm>
            <a:off x="1924594" y="1123406"/>
            <a:ext cx="4702629" cy="419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259735" cy="439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45" y="1386555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21" y="146688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71" y="1412776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3759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7154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13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如螢幕大小 (4:3)</PresentationFormat>
  <Paragraphs>5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XAMPP安裝步驟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完成</vt:lpstr>
      <vt:lpstr>PowerPoint 簡報</vt:lpstr>
      <vt:lpstr>PowerPoint 簡報</vt:lpstr>
      <vt:lpstr>PowerPoint 簡報</vt:lpstr>
      <vt:lpstr>C:\XAMPP3\htdocs</vt:lpstr>
      <vt:lpstr>Notepad++</vt:lpstr>
      <vt:lpstr>PowerPoint 簡報</vt:lpstr>
      <vt:lpstr>PHP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XAMPP安裝步驟</dc:title>
  <dc:creator>I3301</dc:creator>
  <cp:lastModifiedBy>I3301</cp:lastModifiedBy>
  <cp:revision>4</cp:revision>
  <dcterms:created xsi:type="dcterms:W3CDTF">2019-09-30T06:44:39Z</dcterms:created>
  <dcterms:modified xsi:type="dcterms:W3CDTF">2019-09-30T07:37:46Z</dcterms:modified>
</cp:coreProperties>
</file>