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a198c35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a198c35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a198c35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a198c35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a198c35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a198c35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0125" y="-80850"/>
            <a:ext cx="9834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07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