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b6a41bc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b6a41bc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3c02644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3c02644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b6a41b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b6a41b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6a41b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b6a41b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3b6a41b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3b6a41b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b6a41b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b6a41b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b6a41b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b6a41b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b6a41b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b6a41b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b6a41bc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b6a41b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b6a41bc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b6a41bc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976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5904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21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03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129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44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8358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78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75175" cy="45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