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5900B-71A4-4ED3-A75A-3737DCB7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F3DEB3-5020-4DD4-8C05-F411A103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ABC93-CB3E-4198-80FE-E78A10C6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F9603-EC40-4800-9650-FEE31601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0137B6-D155-4FB2-A003-E43420E2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8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5C35E-A0FB-45BD-89AF-43DB6759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6DB6DD-304A-4FE4-81A5-4D953F28B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B73C68-FF30-4513-AC27-F7C6B4C5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CB3E1-22E6-462C-9DBB-14C3F296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F3A896-D2B6-426B-A82A-BAB379C9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87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9AB732-A42C-4684-89A1-0037F35A3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8454B1-0370-4CEB-B08F-37E8F461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45966A-9D82-4DEE-875E-5F8CB4AF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CDB55-B2EF-4D46-A29E-9E174EE7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BDD8F9-A6DF-4EB6-BC99-EFC4D172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8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42D61-B912-436C-ACEB-69FFF58B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3DDB3-74AB-4A75-9C1E-6FE5599F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CD5ECA-220C-41FE-B91F-6C4E98D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04CA66-E53B-46AD-BD03-D28C9AB6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21439-3DA3-4F78-A283-B9858BC7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6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2413E-5445-437D-AB6E-3FE448A6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DDC0EF-ACBC-41FF-9A15-411CF09F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0D4A9-EC2A-44CC-A8EC-95C47969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969E3-A790-4BEF-86F8-64863DFF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9BC93-4A6D-42F3-9A19-1D7648AC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43709-380D-485D-83FD-D4FB7C0D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05FA5-5540-4E88-8BD4-11E063F74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6BE5C6-C2A2-4E49-9892-500E02B2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E767A3-9F90-4410-9087-7731895C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B5D365-1ACC-4863-9695-4A3F3B06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84F27F-3348-42B2-A4F7-2B7E5529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0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7E482-1A00-40B2-8EDC-857FD8F2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AF8FA7-FB18-4077-92E1-134F56D5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0913B1-5666-4AE3-BB28-C4BD4EFC7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0932AF-DF70-46EF-AB9B-796B4EB8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6BFB2F-E39D-492D-BBC5-96AD5DEA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EDFA17-AE7D-4978-81D9-AE7E4C8B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A6183D-432F-4E0B-A2B3-51B2EB13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CBF1C1-28E6-43A7-8C99-DA8E89F5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41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25B31-9CCF-4F86-8F32-60CAB6DF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4E2886-03DC-41C4-AB0F-999D3834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ABD829-31BD-47B1-A351-45E404EF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4B5E54-DCA4-4210-A9BC-D94D874E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7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18062E-CEE8-4091-99EC-68B70DEA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65644C-1FAE-468F-B81C-3B11882F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C454AD-FB25-47E7-B869-E7814936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2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5AD85-7F55-4662-BDED-FB9895A6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6735E-8D8C-452A-8D7C-36100902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C4A423-A06A-49DF-B84C-EB35AF7F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204097-BF00-425D-A18B-5DEA8BDC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6E22AC-3D72-4BF0-9651-A816BDAB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0D4B8C-D592-4B93-9441-37EE0CBC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88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23446-279F-4E55-84E6-60A77D14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865583-FAAE-4048-BAEC-42BB4F0A2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F894A8-F766-414E-8C32-064089606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E532D8-651A-497F-B2E2-E08B6681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7B97C9-2CDC-4FBB-BF5E-843E3958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29EBC7-CD08-4494-9297-766ADC0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36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F7E422-DA2A-45C5-B116-1A177A00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8D2057-DA05-4B38-BA2A-9267416C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DF955B-DAD0-4BEA-934D-B6CA78B8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5240-5BE2-4772-A047-E2783B5DCDCE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31817F-9019-41F1-A857-F1E4ACD89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1C5A32-113F-4579-8633-FA9ADD29E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DE08-9D46-4696-AA2E-ED67C98349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2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DDA7B-E25C-4383-B844-8980DCAF2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0421"/>
          </a:xfrm>
        </p:spPr>
        <p:txBody>
          <a:bodyPr/>
          <a:lstStyle/>
          <a:p>
            <a:r>
              <a:rPr lang="en-US" altLang="zh-TW" dirty="0"/>
              <a:t>XAMPP</a:t>
            </a:r>
            <a:r>
              <a:rPr lang="zh-TW" altLang="en-US" dirty="0"/>
              <a:t>伺服器安裝作業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D3DFE9-3469-4133-84B8-E36486BE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1654" y="3111624"/>
            <a:ext cx="8525522" cy="1553593"/>
          </a:xfrm>
        </p:spPr>
        <p:txBody>
          <a:bodyPr/>
          <a:lstStyle/>
          <a:p>
            <a:r>
              <a:rPr lang="zh-TW" altLang="en-US" dirty="0"/>
              <a:t>資工一</a:t>
            </a:r>
            <a:r>
              <a:rPr lang="en-US" altLang="zh-TW" dirty="0"/>
              <a:t>B</a:t>
            </a:r>
            <a:r>
              <a:rPr lang="zh-TW" altLang="en-US" dirty="0"/>
              <a:t> 沈東霖</a:t>
            </a:r>
            <a:endParaRPr lang="en-US" altLang="zh-TW" dirty="0"/>
          </a:p>
          <a:p>
            <a:r>
              <a:rPr lang="zh-TW" altLang="en-US" dirty="0"/>
              <a:t>學號</a:t>
            </a:r>
            <a:r>
              <a:rPr lang="en-US" altLang="zh-TW" dirty="0"/>
              <a:t>:4080E038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61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81FAF-5076-4BAB-85C5-9E63A81C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B340D27-2378-4183-8FDD-7D038BCF9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185" y="1825625"/>
            <a:ext cx="6703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3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631A7-2A89-49FC-A328-3885EB0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60E779F-1F72-430F-81B6-3EDBA7BB6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185" y="1825625"/>
            <a:ext cx="6703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8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1D664-A0E5-4F2B-B6D5-C3F8A1C4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74256F4-E524-4D25-9429-3149DE50B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6903"/>
            <a:ext cx="10515600" cy="32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64961-1B44-4341-B6AE-E99FAE38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226286-EB0C-4DAD-8067-53F42D6DE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969" y="1825625"/>
            <a:ext cx="7724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2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99E0F-618B-49CE-B502-50EFD357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7EBFB34-7F9E-47F0-8957-6B27132BA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6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CFDD3-A54B-439E-B473-6A17B69F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9DA4C57-DCB4-44EA-8CDC-7ACE75731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990" y="1825625"/>
            <a:ext cx="5138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A3EB5-8FE6-4292-86B4-DB8EACF4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6DE926-20D3-4512-9D66-00F1E2C69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990" y="1825625"/>
            <a:ext cx="5138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1E281-F0E7-4C9F-906F-C6BF3E49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078A65-9186-4F2A-A14E-581BC04B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06" y="1825625"/>
            <a:ext cx="5427787" cy="4596738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18001C-4193-4722-B1F2-BA1365F3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638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A21CC-58F9-408F-BBA8-7BBCB369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2F2B27D-A334-48C8-A811-F2E4AB00A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990" y="1825625"/>
            <a:ext cx="5138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6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906E2-60AF-4FDC-A351-52FDD4ED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3286A0-F61C-4E20-8D0E-2F5B61B98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990" y="1825625"/>
            <a:ext cx="5138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FF97C-E855-4EEB-8D55-903F042D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C5A3FFC-5F84-4A8D-961F-8AC4592FE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990" y="1825625"/>
            <a:ext cx="5138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777A4-C835-4914-8C79-5FA9F0B1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210DC2-E270-47C8-88AE-01C10B6D3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990" y="1825625"/>
            <a:ext cx="5138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0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46B1A-A84E-4A41-8586-30C2F066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DDEC60-3FCC-4F81-B0A8-B38522452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3001169"/>
            <a:ext cx="26479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2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寬螢幕</PresentationFormat>
  <Paragraphs>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user</dc:creator>
  <cp:lastModifiedBy>東霖 沈</cp:lastModifiedBy>
  <cp:revision>7</cp:revision>
  <dcterms:created xsi:type="dcterms:W3CDTF">2019-09-30T06:46:50Z</dcterms:created>
  <dcterms:modified xsi:type="dcterms:W3CDTF">2019-09-30T07:56:28Z</dcterms:modified>
</cp:coreProperties>
</file>