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83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295400"/>
            <a:ext cx="56483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5" y="1600200"/>
            <a:ext cx="6798309" cy="4525963"/>
          </a:xfrm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670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425" y="-862013"/>
            <a:ext cx="9848850" cy="858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4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4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4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4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4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35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338263"/>
            <a:ext cx="64865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5000"/>
            <a:ext cx="7219715" cy="403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如螢幕大小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XAMPP</vt:lpstr>
      <vt:lpstr>Notepad++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5</cp:revision>
  <dcterms:created xsi:type="dcterms:W3CDTF">2019-09-30T06:47:04Z</dcterms:created>
  <dcterms:modified xsi:type="dcterms:W3CDTF">2019-09-30T07:58:10Z</dcterms:modified>
</cp:coreProperties>
</file>