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4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63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0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49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57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8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2D30-BDA9-42C8-9C81-A5A59A0AB4C3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6A51-791C-4632-9805-4A9C841DDB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9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server 2019</a:t>
            </a:r>
            <a:r>
              <a:rPr lang="zh-TW" altLang="en-US" dirty="0" smtClean="0"/>
              <a:t> 實戰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22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hyper-v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40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hyper-v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4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ping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67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12.0.0.1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286" y="3162977"/>
            <a:ext cx="395342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6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168.95.1.1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997" y="3124871"/>
            <a:ext cx="434400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8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2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76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寬螢幕</PresentationFormat>
  <Paragraphs>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Windows server 2019 實戰</vt:lpstr>
      <vt:lpstr>agenda</vt:lpstr>
      <vt:lpstr> hyper-v</vt:lpstr>
      <vt:lpstr>ping</vt:lpstr>
      <vt:lpstr>12.0.0.1</vt:lpstr>
      <vt:lpstr>168.95.1.1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 實戰</dc:title>
  <dc:creator>owner</dc:creator>
  <cp:lastModifiedBy>owner</cp:lastModifiedBy>
  <cp:revision>3</cp:revision>
  <dcterms:created xsi:type="dcterms:W3CDTF">2021-03-02T03:29:58Z</dcterms:created>
  <dcterms:modified xsi:type="dcterms:W3CDTF">2021-03-02T04:09:18Z</dcterms:modified>
</cp:coreProperties>
</file>