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63" r:id="rId5"/>
    <p:sldId id="264" r:id="rId6"/>
    <p:sldId id="265" r:id="rId7"/>
    <p:sldId id="266" r:id="rId8"/>
    <p:sldId id="257" r:id="rId9"/>
    <p:sldId id="259" r:id="rId10"/>
    <p:sldId id="260" r:id="rId11"/>
    <p:sldId id="261" r:id="rId12"/>
    <p:sldId id="269" r:id="rId13"/>
    <p:sldId id="270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2FEA-16AE-4EAE-9DE3-4BFB66C5BE34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CBF-A049-4FA0-AB52-8B669C844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10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2FEA-16AE-4EAE-9DE3-4BFB66C5BE34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CBF-A049-4FA0-AB52-8B669C844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10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2FEA-16AE-4EAE-9DE3-4BFB66C5BE34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CBF-A049-4FA0-AB52-8B669C844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05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2FEA-16AE-4EAE-9DE3-4BFB66C5BE34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CBF-A049-4FA0-AB52-8B669C844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2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2FEA-16AE-4EAE-9DE3-4BFB66C5BE34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CBF-A049-4FA0-AB52-8B669C844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94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2FEA-16AE-4EAE-9DE3-4BFB66C5BE34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CBF-A049-4FA0-AB52-8B669C844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9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2FEA-16AE-4EAE-9DE3-4BFB66C5BE34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CBF-A049-4FA0-AB52-8B669C844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6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2FEA-16AE-4EAE-9DE3-4BFB66C5BE34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CBF-A049-4FA0-AB52-8B669C844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14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2FEA-16AE-4EAE-9DE3-4BFB66C5BE34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CBF-A049-4FA0-AB52-8B669C844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0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2FEA-16AE-4EAE-9DE3-4BFB66C5BE34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CBF-A049-4FA0-AB52-8B669C844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79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2FEA-16AE-4EAE-9DE3-4BFB66C5BE34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CBF-A049-4FA0-AB52-8B669C844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86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72FEA-16AE-4EAE-9DE3-4BFB66C5BE34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2CBF-A049-4FA0-AB52-8B669C844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57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Windows Server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93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硬碟空間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466" y="1825625"/>
            <a:ext cx="80490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1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防火牆</a:t>
            </a:r>
            <a:r>
              <a:rPr lang="en-US" altLang="zh-TW" dirty="0" smtClean="0"/>
              <a:t>Defender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578" y="1825625"/>
            <a:ext cx="63568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8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998" y="1825625"/>
            <a:ext cx="77440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1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43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65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7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檢視隱藏檔</a:t>
            </a:r>
            <a:r>
              <a:rPr lang="en-US" altLang="zh-TW" dirty="0" smtClean="0"/>
              <a:t>pagefile.sys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340" y="1825625"/>
            <a:ext cx="7343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5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69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011" y="1825625"/>
            <a:ext cx="7757977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07704" y="3006247"/>
            <a:ext cx="1728592" cy="2254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60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遠端桌 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857" y="1938360"/>
            <a:ext cx="7750286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5178" y="3775826"/>
            <a:ext cx="1415441" cy="182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95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736" y="1825625"/>
            <a:ext cx="7746527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53822" y="2630466"/>
            <a:ext cx="1415441" cy="1064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736" y="2693161"/>
            <a:ext cx="4346979" cy="313948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077838" y="37396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 flipH="1">
            <a:off x="3632548" y="4262903"/>
            <a:ext cx="40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2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72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98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限流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835" y="1825625"/>
            <a:ext cx="7792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6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32" y="1825625"/>
            <a:ext cx="78105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5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</Words>
  <Application>Microsoft Office PowerPoint</Application>
  <PresentationFormat>寬螢幕</PresentationFormat>
  <Paragraphs>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Windows Server</vt:lpstr>
      <vt:lpstr>PowerPoint 簡報</vt:lpstr>
      <vt:lpstr>PowerPoint 簡報</vt:lpstr>
      <vt:lpstr>遠端桌 面</vt:lpstr>
      <vt:lpstr>PowerPoint 簡報</vt:lpstr>
      <vt:lpstr>PowerPoint 簡報</vt:lpstr>
      <vt:lpstr>PowerPoint 簡報</vt:lpstr>
      <vt:lpstr>限流</vt:lpstr>
      <vt:lpstr>PowerPoint 簡報</vt:lpstr>
      <vt:lpstr>硬碟空間</vt:lpstr>
      <vt:lpstr>防火牆Defender</vt:lpstr>
      <vt:lpstr>ALL Server</vt:lpstr>
      <vt:lpstr>PowerPoint 簡報</vt:lpstr>
      <vt:lpstr>PowerPoint 簡報</vt:lpstr>
      <vt:lpstr>PowerPoint 簡報</vt:lpstr>
      <vt:lpstr>檢視隱藏檔pagefile.sys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4</cp:revision>
  <dcterms:created xsi:type="dcterms:W3CDTF">2021-03-09T03:13:25Z</dcterms:created>
  <dcterms:modified xsi:type="dcterms:W3CDTF">2021-03-09T03:59:53Z</dcterms:modified>
</cp:coreProperties>
</file>