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77" r:id="rId8"/>
    <p:sldId id="278" r:id="rId9"/>
    <p:sldId id="264" r:id="rId10"/>
    <p:sldId id="269" r:id="rId11"/>
    <p:sldId id="261" r:id="rId12"/>
    <p:sldId id="265" r:id="rId13"/>
    <p:sldId id="266" r:id="rId14"/>
    <p:sldId id="267" r:id="rId15"/>
    <p:sldId id="270" r:id="rId16"/>
    <p:sldId id="272" r:id="rId17"/>
    <p:sldId id="273" r:id="rId18"/>
    <p:sldId id="274" r:id="rId19"/>
    <p:sldId id="271" r:id="rId20"/>
    <p:sldId id="276" r:id="rId21"/>
    <p:sldId id="275" r:id="rId22"/>
    <p:sldId id="268" r:id="rId23"/>
    <p:sldId id="262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5E11-65BC-4BA3-85C9-87C5D7FF940C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2036-7989-4C10-9B38-EAFA0F009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08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5E11-65BC-4BA3-85C9-87C5D7FF940C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2036-7989-4C10-9B38-EAFA0F009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38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5E11-65BC-4BA3-85C9-87C5D7FF940C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2036-7989-4C10-9B38-EAFA0F009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5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5E11-65BC-4BA3-85C9-87C5D7FF940C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2036-7989-4C10-9B38-EAFA0F009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33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5E11-65BC-4BA3-85C9-87C5D7FF940C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2036-7989-4C10-9B38-EAFA0F009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04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5E11-65BC-4BA3-85C9-87C5D7FF940C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2036-7989-4C10-9B38-EAFA0F009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84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5E11-65BC-4BA3-85C9-87C5D7FF940C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2036-7989-4C10-9B38-EAFA0F009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6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5E11-65BC-4BA3-85C9-87C5D7FF940C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2036-7989-4C10-9B38-EAFA0F009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3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5E11-65BC-4BA3-85C9-87C5D7FF940C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2036-7989-4C10-9B38-EAFA0F009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26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5E11-65BC-4BA3-85C9-87C5D7FF940C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2036-7989-4C10-9B38-EAFA0F009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63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5E11-65BC-4BA3-85C9-87C5D7FF940C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2036-7989-4C10-9B38-EAFA0F009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5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55E11-65BC-4BA3-85C9-87C5D7FF940C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F2036-7989-4C10-9B38-EAFA0F009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76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Windows </a:t>
            </a:r>
            <a:r>
              <a:rPr lang="en-US" altLang="zh-TW" dirty="0" err="1" smtClean="0"/>
              <a:t>Sysinternals</a:t>
            </a:r>
            <a:r>
              <a:rPr lang="zh-TW" altLang="en-US" dirty="0" smtClean="0"/>
              <a:t>技術報告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245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414" y="3172503"/>
            <a:ext cx="9831172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14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6021" y="2262739"/>
            <a:ext cx="7039957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24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730" y="1843580"/>
            <a:ext cx="8878539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61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2848"/>
            <a:ext cx="5496692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74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786" y="1825625"/>
            <a:ext cx="54964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83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zh-TW" altLang="en-US" dirty="0" smtClean="0">
                <a:solidFill>
                  <a:schemeClr val="bg1"/>
                </a:solidFill>
              </a:rPr>
              <a:t>電腦管理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952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2240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13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822" y="1534679"/>
            <a:ext cx="6489320" cy="466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86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401" y="1690688"/>
            <a:ext cx="60770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78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/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>4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50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Agneda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Windows </a:t>
            </a:r>
            <a:r>
              <a:rPr lang="en-US" altLang="zh-TW" dirty="0" err="1" smtClean="0"/>
              <a:t>Sysinternals</a:t>
            </a:r>
            <a:endParaRPr lang="en-US" altLang="zh-TW" dirty="0" smtClean="0"/>
          </a:p>
          <a:p>
            <a:r>
              <a:rPr lang="en-US" altLang="zh-TW" dirty="0" err="1" smtClean="0"/>
              <a:t>Prpcess</a:t>
            </a:r>
            <a:r>
              <a:rPr lang="en-US" altLang="zh-TW" dirty="0" smtClean="0"/>
              <a:t> Explorer</a:t>
            </a:r>
          </a:p>
          <a:p>
            <a:r>
              <a:rPr lang="en-US" altLang="zh-TW" dirty="0" err="1" smtClean="0"/>
              <a:t>Autoruns</a:t>
            </a:r>
            <a:endParaRPr lang="en-US" altLang="zh-TW" dirty="0" smtClean="0"/>
          </a:p>
          <a:p>
            <a:r>
              <a:rPr lang="en-US" altLang="zh-TW" dirty="0" smtClean="0"/>
              <a:t>Process Monitor</a:t>
            </a:r>
          </a:p>
          <a:p>
            <a:r>
              <a:rPr lang="en-US" altLang="zh-TW" dirty="0" err="1" smtClean="0"/>
              <a:t>Proc</a:t>
            </a:r>
            <a:r>
              <a:rPr lang="en-US" altLang="zh-TW" dirty="0" smtClean="0"/>
              <a:t> Dump</a:t>
            </a:r>
          </a:p>
          <a:p>
            <a:r>
              <a:rPr lang="zh-TW" altLang="en-US" dirty="0" smtClean="0"/>
              <a:t>學習</a:t>
            </a:r>
            <a:r>
              <a:rPr lang="zh-TW" altLang="en-US" dirty="0"/>
              <a:t>心得</a:t>
            </a:r>
          </a:p>
        </p:txBody>
      </p:sp>
    </p:spTree>
    <p:extLst>
      <p:ext uri="{BB962C8B-B14F-4D97-AF65-F5344CB8AC3E}">
        <p14:creationId xmlns:p14="http://schemas.microsoft.com/office/powerpoint/2010/main" val="2939225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/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>5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150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/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>6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947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225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50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771192" y="2258008"/>
            <a:ext cx="6438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chemeClr val="bg1"/>
                </a:solidFill>
              </a:rPr>
              <a:t>Process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12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1521" y="1825625"/>
            <a:ext cx="77489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4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8629" y="1825625"/>
            <a:ext cx="57747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3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7746" y="1825625"/>
            <a:ext cx="64165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928202" y="2491273"/>
            <a:ext cx="4749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5400" dirty="0" smtClean="0">
                <a:solidFill>
                  <a:schemeClr val="bg1"/>
                </a:solidFill>
              </a:rPr>
              <a:t>Process monitor</a:t>
            </a:r>
            <a:endParaRPr lang="zh-TW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00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Process </a:t>
            </a:r>
            <a:r>
              <a:rPr lang="en-US" altLang="zh-TW" dirty="0" smtClean="0"/>
              <a:t>monitor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1608"/>
            <a:ext cx="57064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12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771192" y="2258008"/>
            <a:ext cx="6438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err="1" smtClean="0">
                <a:solidFill>
                  <a:schemeClr val="bg1"/>
                </a:solidFill>
              </a:rPr>
              <a:t>coreinfo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708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22</Words>
  <Application>Microsoft Office PowerPoint</Application>
  <PresentationFormat>寬螢幕</PresentationFormat>
  <Paragraphs>16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新細明體</vt:lpstr>
      <vt:lpstr>Arial</vt:lpstr>
      <vt:lpstr>Calibri</vt:lpstr>
      <vt:lpstr>Calibri Light</vt:lpstr>
      <vt:lpstr>Office 佈景主題</vt:lpstr>
      <vt:lpstr>Windows Sysinternals技術報告</vt:lpstr>
      <vt:lpstr>Agneda </vt:lpstr>
      <vt:lpstr>PowerPoint 簡報</vt:lpstr>
      <vt:lpstr>PowerPoint 簡報</vt:lpstr>
      <vt:lpstr>PowerPoint 簡報</vt:lpstr>
      <vt:lpstr>PowerPoint 簡報</vt:lpstr>
      <vt:lpstr>PowerPoint 簡報</vt:lpstr>
      <vt:lpstr>Process monitor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 電腦管理</vt:lpstr>
      <vt:lpstr>PowerPoint 簡報</vt:lpstr>
      <vt:lpstr>PowerPoint 簡報</vt:lpstr>
      <vt:lpstr>PowerPoint 簡報</vt:lpstr>
      <vt:lpstr> 4</vt:lpstr>
      <vt:lpstr> 5</vt:lpstr>
      <vt:lpstr> 6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Sysinternals技術報告</dc:title>
  <dc:creator>owner</dc:creator>
  <cp:lastModifiedBy>owner</cp:lastModifiedBy>
  <cp:revision>8</cp:revision>
  <dcterms:created xsi:type="dcterms:W3CDTF">2021-03-02T01:40:26Z</dcterms:created>
  <dcterms:modified xsi:type="dcterms:W3CDTF">2021-03-02T04:09:44Z</dcterms:modified>
</cp:coreProperties>
</file>