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66" r:id="rId3"/>
    <p:sldId id="370" r:id="rId4"/>
    <p:sldId id="374" r:id="rId5"/>
    <p:sldId id="373" r:id="rId6"/>
    <p:sldId id="349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43" r:id="rId15"/>
    <p:sldId id="344" r:id="rId16"/>
    <p:sldId id="345" r:id="rId17"/>
    <p:sldId id="372" r:id="rId18"/>
    <p:sldId id="347" r:id="rId19"/>
    <p:sldId id="350" r:id="rId20"/>
    <p:sldId id="355" r:id="rId21"/>
    <p:sldId id="348" r:id="rId22"/>
    <p:sldId id="367" r:id="rId23"/>
    <p:sldId id="368" r:id="rId24"/>
    <p:sldId id="369" r:id="rId25"/>
    <p:sldId id="34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5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92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8776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3160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54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020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6165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382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8561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03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404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45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9882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77F3E2-8AF9-4A5B-A54C-F614ECC5DC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PowerShell</a:t>
            </a:r>
            <a:r>
              <a:rPr lang="zh-TW" altLang="en-US" dirty="0" smtClean="0"/>
              <a:t>技術報告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sz="2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6282" y="445797"/>
            <a:ext cx="53238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2021</a:t>
            </a:r>
            <a:r>
              <a:rPr lang="zh-TW" altLang="en-US" sz="2800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系統安全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</a:t>
            </a:r>
            <a:r>
              <a:rPr lang="zh-TW" altLang="en-US" sz="2800" b="1" dirty="0" smtClean="0"/>
              <a:t>期末平時報告</a:t>
            </a:r>
            <a:endParaRPr lang="zh-TW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1157415" y="4557744"/>
            <a:ext cx="323037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/>
              <a:t>報告者</a:t>
            </a:r>
            <a:r>
              <a:rPr lang="en-US" altLang="zh-TW" b="1" dirty="0" smtClean="0"/>
              <a:t>:</a:t>
            </a:r>
          </a:p>
          <a:p>
            <a:endParaRPr lang="en-US" altLang="zh-TW" b="1" dirty="0" smtClean="0"/>
          </a:p>
          <a:p>
            <a:r>
              <a:rPr lang="zh-TW" altLang="en-US" b="1" dirty="0"/>
              <a:t>指導</a:t>
            </a:r>
            <a:r>
              <a:rPr lang="zh-TW" altLang="en-US" b="1" dirty="0" smtClean="0"/>
              <a:t>教授</a:t>
            </a:r>
            <a:r>
              <a:rPr lang="en-US" altLang="zh-TW" b="1" dirty="0" smtClean="0"/>
              <a:t>:</a:t>
            </a:r>
            <a:r>
              <a:rPr lang="zh-TW" altLang="en-US" b="1" dirty="0" smtClean="0"/>
              <a:t>  偉大的恩師  龍大大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27136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566242"/>
            <a:ext cx="809035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zh-TW" altLang="zh-TW" sz="6000" dirty="0">
                <a:solidFill>
                  <a:srgbClr val="24292E"/>
                </a:solidFill>
                <a:latin typeface="Arial Unicode MS"/>
                <a:ea typeface="SFMono-Regular"/>
              </a:rPr>
              <a:t>Powershell</a:t>
            </a:r>
            <a:r>
              <a:rPr lang="en-US" altLang="zh-TW" sz="6000" dirty="0">
                <a:solidFill>
                  <a:srgbClr val="24292E"/>
                </a:solidFill>
                <a:latin typeface="Arial Unicode MS"/>
                <a:ea typeface="SFMono-Regular"/>
              </a:rPr>
              <a:t>-</a:t>
            </a:r>
            <a:r>
              <a:rPr lang="en-US" altLang="zh-TW" sz="6000" dirty="0">
                <a:solidFill>
                  <a:srgbClr val="FF0000"/>
                </a:solidFill>
                <a:latin typeface="Arial Unicode MS"/>
                <a:ea typeface="SFMono-Regular"/>
              </a:rPr>
              <a:t>Get-Command</a:t>
            </a:r>
            <a:r>
              <a:rPr lang="zh-TW" altLang="zh-TW" sz="6000" dirty="0"/>
              <a:t> </a:t>
            </a:r>
            <a:r>
              <a:rPr kumimoji="0" lang="zh-TW" altLang="zh-TW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000" y="1825625"/>
            <a:ext cx="76439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618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720129"/>
            <a:ext cx="7311297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zh-TW" altLang="zh-TW" sz="4000" dirty="0">
                <a:solidFill>
                  <a:srgbClr val="24292E"/>
                </a:solidFill>
                <a:latin typeface="Arial Unicode MS"/>
                <a:ea typeface="SFMono-Regular"/>
              </a:rPr>
              <a:t>Powershell</a:t>
            </a:r>
            <a:r>
              <a:rPr lang="en-US" altLang="zh-TW" sz="4000" dirty="0" smtClean="0">
                <a:solidFill>
                  <a:srgbClr val="24292E"/>
                </a:solidFill>
                <a:latin typeface="Arial Unicode MS"/>
                <a:ea typeface="SFMono-Regular"/>
              </a:rPr>
              <a:t>-</a:t>
            </a:r>
            <a:r>
              <a:rPr lang="en-US" altLang="zh-TW" sz="4000" dirty="0" smtClean="0">
                <a:solidFill>
                  <a:srgbClr val="FF0000"/>
                </a:solidFill>
                <a:latin typeface="Arial Unicode MS"/>
                <a:ea typeface="SFMono-Regular"/>
              </a:rPr>
              <a:t>Get-Help Get-Command</a:t>
            </a:r>
            <a:r>
              <a:rPr lang="zh-TW" altLang="zh-TW" sz="4000" dirty="0" smtClean="0"/>
              <a:t> 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3610218"/>
            <a:ext cx="7886700" cy="78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832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720129"/>
            <a:ext cx="7311297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zh-TW" altLang="zh-TW" sz="4000" dirty="0">
                <a:solidFill>
                  <a:srgbClr val="24292E"/>
                </a:solidFill>
                <a:latin typeface="Arial Unicode MS"/>
                <a:ea typeface="SFMono-Regular"/>
              </a:rPr>
              <a:t>Powershell</a:t>
            </a:r>
            <a:r>
              <a:rPr lang="en-US" altLang="zh-TW" sz="4000" dirty="0" smtClean="0">
                <a:solidFill>
                  <a:srgbClr val="24292E"/>
                </a:solidFill>
                <a:latin typeface="Arial Unicode MS"/>
                <a:ea typeface="SFMono-Regular"/>
              </a:rPr>
              <a:t>-</a:t>
            </a:r>
            <a:r>
              <a:rPr lang="en-US" altLang="zh-TW" sz="4000" dirty="0" smtClean="0">
                <a:solidFill>
                  <a:srgbClr val="FF0000"/>
                </a:solidFill>
                <a:latin typeface="Arial Unicode MS"/>
                <a:ea typeface="SFMono-Regular"/>
              </a:rPr>
              <a:t>Get-Help Get-Command</a:t>
            </a:r>
            <a:r>
              <a:rPr lang="zh-TW" altLang="zh-TW" sz="4000" dirty="0" smtClean="0"/>
              <a:t> 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798807"/>
            <a:ext cx="7886700" cy="177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606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720129"/>
            <a:ext cx="7311297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zh-TW" altLang="zh-TW" sz="4000" dirty="0">
                <a:solidFill>
                  <a:srgbClr val="24292E"/>
                </a:solidFill>
                <a:latin typeface="Arial Unicode MS"/>
                <a:ea typeface="SFMono-Regular"/>
              </a:rPr>
              <a:t>Powershell</a:t>
            </a:r>
            <a:r>
              <a:rPr lang="en-US" altLang="zh-TW" sz="4000" dirty="0" smtClean="0">
                <a:solidFill>
                  <a:srgbClr val="24292E"/>
                </a:solidFill>
                <a:latin typeface="Arial Unicode MS"/>
                <a:ea typeface="SFMono-Regular"/>
              </a:rPr>
              <a:t>-</a:t>
            </a:r>
            <a:r>
              <a:rPr lang="en-US" altLang="zh-TW" sz="4000" dirty="0" smtClean="0">
                <a:solidFill>
                  <a:srgbClr val="FF0000"/>
                </a:solidFill>
                <a:latin typeface="Arial Unicode MS"/>
                <a:ea typeface="SFMono-Regular"/>
              </a:rPr>
              <a:t>Get-Help Get-Command</a:t>
            </a:r>
            <a:r>
              <a:rPr lang="zh-TW" altLang="zh-TW" sz="4000" dirty="0" smtClean="0"/>
              <a:t> 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10336"/>
            <a:ext cx="7886700" cy="418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84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618" y="1825625"/>
            <a:ext cx="7286764" cy="4351338"/>
          </a:xfrm>
          <a:prstGeom prst="rect">
            <a:avLst/>
          </a:prstGeom>
        </p:spPr>
      </p:pic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689354"/>
            <a:ext cx="6395982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Get-Command -Type Cmdlet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568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839410"/>
            <a:ext cx="7886700" cy="4323767"/>
          </a:xfrm>
          <a:prstGeom prst="rect">
            <a:avLst/>
          </a:prstGeom>
        </p:spPr>
      </p:pic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812464"/>
            <a:ext cx="809356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Get-Command -Type Cmdlet | Sort-Object -Property Noun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6586" y="2329841"/>
            <a:ext cx="2304789" cy="38454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1429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3152" y="1825625"/>
            <a:ext cx="7217695" cy="4351338"/>
          </a:xfrm>
          <a:prstGeom prst="rect">
            <a:avLst/>
          </a:prstGeom>
        </p:spPr>
      </p:pic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94434" y="573394"/>
            <a:ext cx="894956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Get-Command -Type Cmdlet | Sort-Object -Property Noun | Format-Table -GroupBy Noun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418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系統管理員</a:t>
            </a:r>
            <a:r>
              <a:rPr lang="zh-TW" altLang="en-US" dirty="0"/>
              <a:t>身分執行</a:t>
            </a:r>
            <a:r>
              <a:rPr lang="en-US" altLang="zh-TW" dirty="0" err="1"/>
              <a:t>powershell</a:t>
            </a:r>
            <a:r>
              <a:rPr lang="zh-TW" altLang="en-US" dirty="0"/>
              <a:t>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9280" y="1825625"/>
            <a:ext cx="4385439" cy="4351338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2876204" y="3740727"/>
            <a:ext cx="1354974" cy="24938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1565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execution policy </a:t>
            </a:r>
            <a:r>
              <a:rPr lang="zh-TW" altLang="en-US" b="1" dirty="0"/>
              <a:t>執行</a:t>
            </a:r>
            <a:r>
              <a:rPr lang="zh-TW" altLang="en-US" b="1" dirty="0" smtClean="0"/>
              <a:t>策略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27274"/>
            <a:ext cx="7886700" cy="41812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28650" y="4256116"/>
            <a:ext cx="5763837" cy="548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241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8389" y="4705194"/>
            <a:ext cx="5687219" cy="94310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354" y="2072977"/>
            <a:ext cx="7403291" cy="2249929"/>
          </a:xfrm>
          <a:prstGeom prst="rect">
            <a:avLst/>
          </a:prstGeom>
        </p:spPr>
      </p:pic>
      <p:cxnSp>
        <p:nvCxnSpPr>
          <p:cNvPr id="9" name="直線單箭頭接點 8"/>
          <p:cNvCxnSpPr/>
          <p:nvPr/>
        </p:nvCxnSpPr>
        <p:spPr>
          <a:xfrm>
            <a:off x="1728389" y="3197941"/>
            <a:ext cx="4506156" cy="150725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838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err="1" smtClean="0"/>
              <a:t>Powershell</a:t>
            </a:r>
            <a:r>
              <a:rPr lang="zh-TW" altLang="en-US" dirty="0" smtClean="0"/>
              <a:t>介紹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 smtClean="0"/>
              <a:t>Powershell</a:t>
            </a:r>
            <a:r>
              <a:rPr lang="en-US" altLang="zh-TW" dirty="0" smtClean="0"/>
              <a:t> core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 smtClean="0"/>
              <a:t>Powershell</a:t>
            </a:r>
            <a:r>
              <a:rPr lang="en-US" altLang="zh-TW" dirty="0" smtClean="0"/>
              <a:t> </a:t>
            </a:r>
            <a:r>
              <a:rPr lang="zh-TW" altLang="en-US" dirty="0" smtClean="0"/>
              <a:t>實戰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 smtClean="0"/>
              <a:t>Powershell</a:t>
            </a:r>
            <a:r>
              <a:rPr lang="en-US" altLang="zh-TW" dirty="0" smtClean="0"/>
              <a:t> programming</a:t>
            </a:r>
            <a:r>
              <a:rPr lang="zh-TW" altLang="en-US" dirty="0" smtClean="0"/>
              <a:t>實戰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惡意</a:t>
            </a:r>
            <a:r>
              <a:rPr lang="en-US" altLang="zh-TW" dirty="0" err="1"/>
              <a:t>Powershell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惡意</a:t>
            </a:r>
            <a:r>
              <a:rPr lang="en-US" altLang="zh-TW" dirty="0" err="1"/>
              <a:t>Powershell</a:t>
            </a:r>
            <a:r>
              <a:rPr lang="zh-TW" altLang="en-US" dirty="0" smtClean="0"/>
              <a:t>偵測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學習</a:t>
            </a:r>
            <a:r>
              <a:rPr lang="zh-TW" altLang="en-US" dirty="0"/>
              <a:t>心得</a:t>
            </a:r>
          </a:p>
        </p:txBody>
      </p:sp>
    </p:spTree>
    <p:extLst>
      <p:ext uri="{BB962C8B-B14F-4D97-AF65-F5344CB8AC3E}">
        <p14:creationId xmlns:p14="http://schemas.microsoft.com/office/powerpoint/2010/main" val="316300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205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531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1669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6749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13592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學習心得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526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3160972" y="2550048"/>
            <a:ext cx="28220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err="1" smtClean="0">
                <a:solidFill>
                  <a:schemeClr val="bg1"/>
                </a:solidFill>
              </a:rPr>
              <a:t>Powershell</a:t>
            </a:r>
            <a:r>
              <a:rPr lang="zh-TW" altLang="en-US" sz="3200" dirty="0" smtClean="0">
                <a:solidFill>
                  <a:schemeClr val="bg1"/>
                </a:solidFill>
              </a:rPr>
              <a:t>介紹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27363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628650" y="760142"/>
            <a:ext cx="3205686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err="1" smtClean="0"/>
              <a:t>Powershell</a:t>
            </a:r>
            <a:r>
              <a:rPr lang="zh-TW" altLang="en-US" sz="3200" dirty="0" smtClean="0"/>
              <a:t>介</a:t>
            </a:r>
            <a:r>
              <a:rPr lang="zh-TW" altLang="en-US" sz="3200" dirty="0"/>
              <a:t>紹</a:t>
            </a:r>
            <a:r>
              <a:rPr lang="zh-TW" altLang="en-US" sz="3200" dirty="0" smtClean="0">
                <a:solidFill>
                  <a:schemeClr val="bg1"/>
                </a:solidFill>
              </a:rPr>
              <a:t>紹</a:t>
            </a:r>
            <a:endParaRPr lang="zh-TW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628650" y="1295673"/>
            <a:ext cx="56194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https://zh.wikipedia.org/wiki/Window</a:t>
            </a:r>
            <a:r>
              <a:rPr lang="zh-TW" altLang="en-US" dirty="0" smtClean="0"/>
              <a:t>s_PowerShell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28649" y="2028549"/>
            <a:ext cx="82327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PowerShell</a:t>
            </a:r>
            <a:r>
              <a:rPr lang="zh-TW" altLang="en-US" dirty="0"/>
              <a:t>（包括</a:t>
            </a:r>
            <a:r>
              <a:rPr lang="en-US" altLang="zh-TW" dirty="0"/>
              <a:t>Windows PowerShell</a:t>
            </a:r>
            <a:r>
              <a:rPr lang="zh-TW" altLang="en-US" dirty="0"/>
              <a:t>和</a:t>
            </a:r>
            <a:r>
              <a:rPr lang="en-US" altLang="zh-TW" dirty="0"/>
              <a:t>PowerShell Core</a:t>
            </a:r>
            <a:r>
              <a:rPr lang="zh-TW" altLang="en-US" dirty="0"/>
              <a:t>）是微軟公司開發的任務自動化和組態管理框架，由</a:t>
            </a:r>
            <a:r>
              <a:rPr lang="en-US" altLang="zh-TW" dirty="0"/>
              <a:t>.NET Framework</a:t>
            </a:r>
            <a:r>
              <a:rPr lang="zh-TW" altLang="en-US" dirty="0"/>
              <a:t>和</a:t>
            </a:r>
            <a:r>
              <a:rPr lang="en-US" altLang="zh-TW" dirty="0"/>
              <a:t>.NET Core</a:t>
            </a:r>
            <a:r>
              <a:rPr lang="zh-TW" altLang="en-US" dirty="0"/>
              <a:t>是構建的命令行介面殼層相關手稿語言組成，最初僅僅是</a:t>
            </a:r>
            <a:r>
              <a:rPr lang="en-US" altLang="zh-TW" dirty="0"/>
              <a:t>Windows</a:t>
            </a:r>
            <a:r>
              <a:rPr lang="zh-TW" altLang="en-US" dirty="0"/>
              <a:t>元件，後於</a:t>
            </a:r>
            <a:r>
              <a:rPr lang="en-US" altLang="zh-TW" dirty="0"/>
              <a:t>2016</a:t>
            </a:r>
            <a:r>
              <a:rPr lang="zh-TW" altLang="en-US" dirty="0"/>
              <a:t>年</a:t>
            </a:r>
            <a:r>
              <a:rPr lang="en-US" altLang="zh-TW" dirty="0"/>
              <a:t>8</a:t>
            </a:r>
            <a:r>
              <a:rPr lang="zh-TW" altLang="en-US" dirty="0"/>
              <a:t>月</a:t>
            </a:r>
            <a:r>
              <a:rPr lang="en-US" altLang="zh-TW" dirty="0"/>
              <a:t>18</a:t>
            </a:r>
            <a:r>
              <a:rPr lang="zh-TW" altLang="en-US" dirty="0"/>
              <a:t>日開源並跨平台支援。</a:t>
            </a:r>
            <a:r>
              <a:rPr lang="en-US" altLang="zh-TW" dirty="0"/>
              <a:t>[4]</a:t>
            </a:r>
            <a:endParaRPr lang="zh-TW" altLang="en-US" dirty="0"/>
          </a:p>
          <a:p>
            <a:r>
              <a:rPr lang="zh-TW" altLang="en-US" dirty="0"/>
              <a:t>在</a:t>
            </a:r>
            <a:r>
              <a:rPr lang="en-US" altLang="zh-TW" dirty="0"/>
              <a:t>PowerShell</a:t>
            </a:r>
            <a:r>
              <a:rPr lang="zh-TW" altLang="en-US" dirty="0"/>
              <a:t>中，管理任務通常由</a:t>
            </a:r>
            <a:r>
              <a:rPr lang="en-US" altLang="zh-TW" dirty="0"/>
              <a:t>cmdlets</a:t>
            </a:r>
            <a:r>
              <a:rPr lang="zh-TW" altLang="en-US" dirty="0"/>
              <a:t>（發音為</a:t>
            </a:r>
            <a:r>
              <a:rPr lang="en-US" altLang="zh-TW" dirty="0"/>
              <a:t>command-lets</a:t>
            </a:r>
            <a:r>
              <a:rPr lang="zh-TW" altLang="en-US" dirty="0"/>
              <a:t>）執行，這是執行特定操作的專用</a:t>
            </a:r>
            <a:r>
              <a:rPr lang="en-US" altLang="zh-TW" dirty="0"/>
              <a:t>.NET</a:t>
            </a:r>
            <a:r>
              <a:rPr lang="zh-TW" altLang="en-US" dirty="0"/>
              <a:t>類。可以將</a:t>
            </a:r>
            <a:r>
              <a:rPr lang="en-US" altLang="zh-TW" dirty="0"/>
              <a:t>cmdlet</a:t>
            </a:r>
            <a:r>
              <a:rPr lang="zh-TW" altLang="en-US" dirty="0"/>
              <a:t>集合至指令碼、可執行檔（一般是獨立應用程式）中，或通過常規</a:t>
            </a:r>
            <a:r>
              <a:rPr lang="en-US" altLang="zh-TW" dirty="0"/>
              <a:t>.NET</a:t>
            </a:r>
            <a:r>
              <a:rPr lang="zh-TW" altLang="en-US" dirty="0"/>
              <a:t>類（或</a:t>
            </a:r>
            <a:r>
              <a:rPr lang="en-US" altLang="zh-TW" dirty="0"/>
              <a:t>WMI / COM</a:t>
            </a:r>
            <a:r>
              <a:rPr lang="zh-TW" altLang="en-US" dirty="0"/>
              <a:t>物件）實例化。</a:t>
            </a:r>
            <a:r>
              <a:rPr lang="en-US" altLang="zh-TW" dirty="0"/>
              <a:t>[5][6]</a:t>
            </a:r>
            <a:r>
              <a:rPr lang="zh-TW" altLang="en-US" dirty="0"/>
              <a:t>通過存取不同資料儲存中的資料由</a:t>
            </a:r>
            <a:r>
              <a:rPr lang="en-US" altLang="zh-TW" dirty="0"/>
              <a:t>PowerShell</a:t>
            </a:r>
            <a:r>
              <a:rPr lang="zh-TW" altLang="en-US" dirty="0"/>
              <a:t>執行，如檔案總管或登錄檔</a:t>
            </a:r>
            <a:r>
              <a:rPr lang="zh-TW" altLang="en-US" dirty="0">
                <a:solidFill>
                  <a:srgbClr val="202122"/>
                </a:solidFill>
                <a:latin typeface="Arial" panose="020B0604020202020204" pitchFamily="34" charset="0"/>
              </a:rPr>
              <a:t>。</a:t>
            </a:r>
            <a:endParaRPr lang="zh-TW" alt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72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3160972" y="2516797"/>
            <a:ext cx="28220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err="1" smtClean="0">
                <a:solidFill>
                  <a:schemeClr val="bg1"/>
                </a:solidFill>
              </a:rPr>
              <a:t>Powershell</a:t>
            </a:r>
            <a:r>
              <a:rPr lang="zh-TW" altLang="en-US" sz="3200" dirty="0" smtClean="0">
                <a:solidFill>
                  <a:schemeClr val="bg1"/>
                </a:solidFill>
              </a:rPr>
              <a:t>實戰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80565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3773" y="1788047"/>
            <a:ext cx="5356925" cy="4351338"/>
          </a:xfrm>
          <a:prstGeom prst="rect">
            <a:avLst/>
          </a:prstGeom>
        </p:spPr>
      </p:pic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566242"/>
            <a:ext cx="338233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6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Powershell</a:t>
            </a:r>
            <a:r>
              <a:rPr kumimoji="0" lang="zh-TW" altLang="zh-TW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720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566242"/>
            <a:ext cx="791562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6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Powershell</a:t>
            </a:r>
            <a:r>
              <a:rPr kumimoji="0" lang="en-US" altLang="zh-TW" sz="6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-</a:t>
            </a:r>
            <a:r>
              <a:rPr kumimoji="0" lang="en-US" altLang="zh-TW" sz="6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SFMono-Regular"/>
              </a:rPr>
              <a:t>Get-Command</a:t>
            </a:r>
            <a:r>
              <a:rPr kumimoji="0" lang="zh-TW" altLang="zh-TW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12257"/>
            <a:ext cx="7886700" cy="417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345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566242"/>
            <a:ext cx="809035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zh-TW" altLang="zh-TW" sz="6000" dirty="0">
                <a:solidFill>
                  <a:srgbClr val="24292E"/>
                </a:solidFill>
                <a:latin typeface="Arial Unicode MS"/>
                <a:ea typeface="SFMono-Regular"/>
              </a:rPr>
              <a:t>Powershell</a:t>
            </a:r>
            <a:r>
              <a:rPr lang="en-US" altLang="zh-TW" sz="6000" dirty="0">
                <a:solidFill>
                  <a:srgbClr val="24292E"/>
                </a:solidFill>
                <a:latin typeface="Arial Unicode MS"/>
                <a:ea typeface="SFMono-Regular"/>
              </a:rPr>
              <a:t>-</a:t>
            </a:r>
            <a:r>
              <a:rPr lang="en-US" altLang="zh-TW" sz="6000" dirty="0">
                <a:solidFill>
                  <a:srgbClr val="FF0000"/>
                </a:solidFill>
                <a:latin typeface="Arial Unicode MS"/>
                <a:ea typeface="SFMono-Regular"/>
              </a:rPr>
              <a:t>Get-Command</a:t>
            </a:r>
            <a:r>
              <a:rPr lang="zh-TW" altLang="zh-TW" sz="6000" dirty="0"/>
              <a:t> </a:t>
            </a:r>
            <a:r>
              <a:rPr kumimoji="0" lang="zh-TW" altLang="zh-TW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8835" y="1825625"/>
            <a:ext cx="68263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166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566242"/>
            <a:ext cx="809035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zh-TW" altLang="zh-TW" sz="6000" dirty="0">
                <a:solidFill>
                  <a:srgbClr val="24292E"/>
                </a:solidFill>
                <a:latin typeface="Arial Unicode MS"/>
                <a:ea typeface="SFMono-Regular"/>
              </a:rPr>
              <a:t>Powershell</a:t>
            </a:r>
            <a:r>
              <a:rPr lang="en-US" altLang="zh-TW" sz="6000" dirty="0">
                <a:solidFill>
                  <a:srgbClr val="24292E"/>
                </a:solidFill>
                <a:latin typeface="Arial Unicode MS"/>
                <a:ea typeface="SFMono-Regular"/>
              </a:rPr>
              <a:t>-</a:t>
            </a:r>
            <a:r>
              <a:rPr lang="en-US" altLang="zh-TW" sz="6000" dirty="0">
                <a:solidFill>
                  <a:srgbClr val="FF0000"/>
                </a:solidFill>
                <a:latin typeface="Arial Unicode MS"/>
                <a:ea typeface="SFMono-Regular"/>
              </a:rPr>
              <a:t>Get-Command</a:t>
            </a:r>
            <a:r>
              <a:rPr lang="zh-TW" altLang="zh-TW" sz="6000" dirty="0"/>
              <a:t> </a:t>
            </a:r>
            <a:r>
              <a:rPr kumimoji="0" lang="zh-TW" altLang="zh-TW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000" y="1825625"/>
            <a:ext cx="76439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137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</TotalTime>
  <Words>350</Words>
  <Application>Microsoft Office PowerPoint</Application>
  <PresentationFormat>如螢幕大小 (4:3)</PresentationFormat>
  <Paragraphs>35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2" baseType="lpstr">
      <vt:lpstr>Arial Unicode MS</vt:lpstr>
      <vt:lpstr>SFMono-Regular</vt:lpstr>
      <vt:lpstr>新細明體</vt:lpstr>
      <vt:lpstr>Arial</vt:lpstr>
      <vt:lpstr>Calibri</vt:lpstr>
      <vt:lpstr>Calibri Light</vt:lpstr>
      <vt:lpstr>Office 佈景主題</vt:lpstr>
      <vt:lpstr>PowerShell技術報告 </vt:lpstr>
      <vt:lpstr>Agenda</vt:lpstr>
      <vt:lpstr> </vt:lpstr>
      <vt:lpstr>Powershell介紹紹</vt:lpstr>
      <vt:lpstr> </vt:lpstr>
      <vt:lpstr>Powershell </vt:lpstr>
      <vt:lpstr>Powershell-Get-Command </vt:lpstr>
      <vt:lpstr>Powershell-Get-Command  </vt:lpstr>
      <vt:lpstr>Powershell-Get-Command  </vt:lpstr>
      <vt:lpstr>Powershell-Get-Command  </vt:lpstr>
      <vt:lpstr>Powershell-Get-Help Get-Command  </vt:lpstr>
      <vt:lpstr>Powershell-Get-Help Get-Command  </vt:lpstr>
      <vt:lpstr>Powershell-Get-Help Get-Command  </vt:lpstr>
      <vt:lpstr>Get-Command -Type Cmdlet </vt:lpstr>
      <vt:lpstr>Get-Command -Type Cmdlet | Sort-Object -Property Noun </vt:lpstr>
      <vt:lpstr>Get-Command -Type Cmdlet | Sort-Object -Property Noun | Format-Table -GroupBy Noun </vt:lpstr>
      <vt:lpstr>使用系統管理員身分執行powershell ISE</vt:lpstr>
      <vt:lpstr>execution policy 執行策略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學習心得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owner</cp:lastModifiedBy>
  <cp:revision>18</cp:revision>
  <dcterms:created xsi:type="dcterms:W3CDTF">2020-12-02T03:10:56Z</dcterms:created>
  <dcterms:modified xsi:type="dcterms:W3CDTF">2021-02-23T03:49:45Z</dcterms:modified>
</cp:coreProperties>
</file>