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84" r:id="rId8"/>
    <p:sldId id="285" r:id="rId9"/>
    <p:sldId id="277" r:id="rId10"/>
    <p:sldId id="278" r:id="rId11"/>
    <p:sldId id="292" r:id="rId12"/>
    <p:sldId id="264" r:id="rId13"/>
    <p:sldId id="269" r:id="rId14"/>
    <p:sldId id="261" r:id="rId15"/>
    <p:sldId id="265" r:id="rId16"/>
    <p:sldId id="266" r:id="rId17"/>
    <p:sldId id="267" r:id="rId18"/>
    <p:sldId id="270" r:id="rId19"/>
    <p:sldId id="272" r:id="rId20"/>
    <p:sldId id="273" r:id="rId21"/>
    <p:sldId id="274" r:id="rId22"/>
    <p:sldId id="287" r:id="rId23"/>
    <p:sldId id="279" r:id="rId24"/>
    <p:sldId id="286" r:id="rId25"/>
    <p:sldId id="280" r:id="rId26"/>
    <p:sldId id="281" r:id="rId27"/>
    <p:sldId id="282" r:id="rId28"/>
    <p:sldId id="283" r:id="rId29"/>
    <p:sldId id="290" r:id="rId30"/>
    <p:sldId id="291" r:id="rId31"/>
    <p:sldId id="2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5E11-65BC-4BA3-85C9-87C5D7FF940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Sysinternals</a:t>
            </a:r>
            <a:r>
              <a:rPr lang="zh-TW" altLang="en-US" dirty="0" smtClean="0"/>
              <a:t>技術報告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608"/>
            <a:ext cx="5706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785" y="1825625"/>
            <a:ext cx="4908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71192" y="2258008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>
                <a:solidFill>
                  <a:schemeClr val="bg1"/>
                </a:solidFill>
              </a:rPr>
              <a:t>coreinfo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3172503"/>
            <a:ext cx="983117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21" y="2262739"/>
            <a:ext cx="703995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2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30" y="1843580"/>
            <a:ext cx="887853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848"/>
            <a:ext cx="549669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86" y="1825625"/>
            <a:ext cx="5496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電腦管理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95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2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Agneda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Prpcess</a:t>
            </a:r>
            <a:r>
              <a:rPr lang="en-US" altLang="zh-TW" dirty="0"/>
              <a:t> Explorer</a:t>
            </a:r>
          </a:p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</a:p>
          <a:p>
            <a:r>
              <a:rPr lang="en-US" altLang="zh-TW" dirty="0" err="1" smtClean="0"/>
              <a:t>Coreinfo</a:t>
            </a:r>
            <a:endParaRPr lang="en-US" altLang="zh-TW" dirty="0" smtClean="0"/>
          </a:p>
          <a:p>
            <a:r>
              <a:rPr lang="zh-TW" altLang="en-US" dirty="0" smtClean="0"/>
              <a:t>電腦</a:t>
            </a:r>
            <a:r>
              <a:rPr lang="zh-TW" altLang="en-US" dirty="0"/>
              <a:t>管理</a:t>
            </a:r>
            <a:endParaRPr lang="en-US" altLang="zh-TW" dirty="0" smtClean="0"/>
          </a:p>
          <a:p>
            <a:r>
              <a:rPr lang="en-US" altLang="zh-TW" dirty="0" err="1"/>
              <a:t>Autoruns</a:t>
            </a:r>
            <a:endParaRPr lang="en-US" altLang="zh-TW" dirty="0"/>
          </a:p>
          <a:p>
            <a:r>
              <a:rPr lang="en-US" altLang="zh-TW" dirty="0" err="1" smtClean="0"/>
              <a:t>Proc</a:t>
            </a:r>
            <a:r>
              <a:rPr lang="en-US" altLang="zh-TW" dirty="0" smtClean="0"/>
              <a:t> Dump</a:t>
            </a:r>
          </a:p>
          <a:p>
            <a:r>
              <a:rPr lang="en-US" altLang="zh-TW" b="1" dirty="0" err="1" smtClean="0"/>
              <a:t>PsKill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93922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22" y="1534679"/>
            <a:ext cx="6489320" cy="4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01" y="1690688"/>
            <a:ext cx="6077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00153" y="2152995"/>
            <a:ext cx="487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Autoruns</a:t>
            </a:r>
            <a:endParaRPr kumimoji="0" lang="zh-TW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3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256" y="2319897"/>
            <a:ext cx="994548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160" y="1825625"/>
            <a:ext cx="6469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6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bg1"/>
                </a:solidFill>
              </a:rPr>
              <a:t>ProcDump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09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19" y="3058187"/>
            <a:ext cx="921196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67" y="1825625"/>
            <a:ext cx="7113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https://docs.microsoft.com/en-us/sysinternals/downloads/procdump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6986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Procdump.exe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15" y="1875501"/>
            <a:ext cx="6453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12755" y="2241382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Process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Explorer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2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Procdump</a:t>
            </a:r>
            <a:r>
              <a:rPr lang="en-US" altLang="zh-TW" dirty="0" smtClean="0"/>
              <a:t> options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67" y="1293611"/>
            <a:ext cx="5457006" cy="38670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79" y="137295"/>
            <a:ext cx="5637619" cy="36051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9" y="3899381"/>
            <a:ext cx="5511668" cy="14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3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21" y="1825625"/>
            <a:ext cx="7748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629" y="1825625"/>
            <a:ext cx="5774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46" y="1825625"/>
            <a:ext cx="6416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開啟記事本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67" y="1825625"/>
            <a:ext cx="4028665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30189" y="2144684"/>
            <a:ext cx="349135" cy="16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39244" y="4638502"/>
            <a:ext cx="640080" cy="32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5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開啟記事本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85" y="1690688"/>
            <a:ext cx="4561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28202" y="2491273"/>
            <a:ext cx="474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</a:rPr>
              <a:t>Process monitor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</Words>
  <Application>Microsoft Office PowerPoint</Application>
  <PresentationFormat>寬螢幕</PresentationFormat>
  <Paragraphs>26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Sysinternals技術報告</vt:lpstr>
      <vt:lpstr>Agneda </vt:lpstr>
      <vt:lpstr>PowerPoint 簡報</vt:lpstr>
      <vt:lpstr>PowerPoint 簡報</vt:lpstr>
      <vt:lpstr>PowerPoint 簡報</vt:lpstr>
      <vt:lpstr>PowerPoint 簡報</vt:lpstr>
      <vt:lpstr>開啟記事本</vt:lpstr>
      <vt:lpstr>開啟記事本</vt:lpstr>
      <vt:lpstr>PowerPoint 簡報</vt:lpstr>
      <vt:lpstr>Process monitor</vt:lpstr>
      <vt:lpstr>PowerPoint 簡報</vt:lpstr>
      <vt:lpstr>PowerPoint 簡報</vt:lpstr>
      <vt:lpstr>PowerPoint 簡報</vt:lpstr>
      <vt:lpstr>PowerPoint 簡報</vt:lpstr>
      <vt:lpstr>PowerPoint 簡報</vt:lpstr>
      <vt:lpstr>Coreinfo -c</vt:lpstr>
      <vt:lpstr>Coreinfo -f</vt:lpstr>
      <vt:lpstr> 電腦管理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ProcDump </vt:lpstr>
      <vt:lpstr>PowerPoint 簡報</vt:lpstr>
      <vt:lpstr>PowerPoint 簡報</vt:lpstr>
      <vt:lpstr>參考資料</vt:lpstr>
      <vt:lpstr>Procdump.exe</vt:lpstr>
      <vt:lpstr>Procdump options</vt:lpstr>
      <vt:lpstr>學習心得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dc:creator>owner</dc:creator>
  <cp:lastModifiedBy>owner</cp:lastModifiedBy>
  <cp:revision>14</cp:revision>
  <dcterms:created xsi:type="dcterms:W3CDTF">2021-03-02T01:40:26Z</dcterms:created>
  <dcterms:modified xsi:type="dcterms:W3CDTF">2021-03-23T03:55:11Z</dcterms:modified>
</cp:coreProperties>
</file>