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8229A8-BEA2-41EA-A742-5F3184776092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4849-226F-450C-A989-6B6BDE1A9F9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1774-FE92-495C-9FE2-718D705C2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7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41774-FE92-495C-9FE2-718D705C2CA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3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3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4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1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66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10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29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D3D3-A6FA-4500-9477-F6B76A55121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EA1C-DA61-42AF-B83E-ACE448593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3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77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2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6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8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4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69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75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9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8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3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8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9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2007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4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586038"/>
            <a:ext cx="22764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4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如螢幕大小 (4:3)</PresentationFormat>
  <Paragraphs>2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I3301</dc:creator>
  <cp:lastModifiedBy>I3301</cp:lastModifiedBy>
  <cp:revision>4</cp:revision>
  <dcterms:created xsi:type="dcterms:W3CDTF">2019-09-30T06:41:43Z</dcterms:created>
  <dcterms:modified xsi:type="dcterms:W3CDTF">2019-09-30T07:40:27Z</dcterms:modified>
</cp:coreProperties>
</file>