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6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0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5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3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F4E0-F503-4247-89A2-7EBE891C3D1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9797-0766-4217-BCBD-3A790660D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四資工一</a:t>
            </a:r>
            <a:r>
              <a:rPr lang="en-US" altLang="zh-TW" dirty="0" smtClean="0"/>
              <a:t>B</a:t>
            </a:r>
            <a:r>
              <a:rPr lang="zh-TW" altLang="en-US" dirty="0" smtClean="0"/>
              <a:t> 毛紹倫 </a:t>
            </a:r>
            <a:r>
              <a:rPr lang="en-US" altLang="zh-TW" dirty="0" smtClean="0"/>
              <a:t>4080E044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3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8531" y="1032734"/>
            <a:ext cx="9144000" cy="1004758"/>
          </a:xfrm>
        </p:spPr>
        <p:txBody>
          <a:bodyPr/>
          <a:lstStyle/>
          <a:p>
            <a:r>
              <a:rPr lang="en-US" altLang="zh-TW" dirty="0" smtClean="0"/>
              <a:t>C:\xampp2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81" y="2163741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2426"/>
          </a:xfrm>
        </p:spPr>
        <p:txBody>
          <a:bodyPr/>
          <a:lstStyle/>
          <a:p>
            <a:r>
              <a:rPr lang="en-US" altLang="zh-TW" dirty="0" smtClean="0"/>
              <a:t>C:\xampp2\htdocs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005529"/>
            <a:ext cx="7410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12" y="481372"/>
            <a:ext cx="7294976" cy="58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8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2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1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6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557337"/>
            <a:ext cx="5857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寬螢幕</PresentationFormat>
  <Paragraphs>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C:\xampp2</vt:lpstr>
      <vt:lpstr>PowerPoint 簡報</vt:lpstr>
      <vt:lpstr>C:\xampp2\htdocs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3</cp:revision>
  <dcterms:created xsi:type="dcterms:W3CDTF">2019-09-30T06:49:01Z</dcterms:created>
  <dcterms:modified xsi:type="dcterms:W3CDTF">2019-09-30T07:03:22Z</dcterms:modified>
</cp:coreProperties>
</file>