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6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0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5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3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四資工一</a:t>
            </a:r>
            <a:r>
              <a:rPr lang="en-US" altLang="zh-TW" dirty="0" smtClean="0"/>
              <a:t>B</a:t>
            </a:r>
            <a:r>
              <a:rPr lang="zh-TW" altLang="en-US" dirty="0" smtClean="0"/>
              <a:t> 毛紹倫 </a:t>
            </a:r>
            <a:r>
              <a:rPr lang="en-US" altLang="zh-TW" dirty="0" smtClean="0"/>
              <a:t>4080E044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3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92" y="1562490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2426"/>
          </a:xfrm>
        </p:spPr>
        <p:txBody>
          <a:bodyPr/>
          <a:lstStyle/>
          <a:p>
            <a:r>
              <a:rPr lang="en-US" altLang="zh-TW" dirty="0" smtClean="0"/>
              <a:t>C:\xampp2\htdocs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005529"/>
            <a:ext cx="7410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97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412760"/>
            <a:ext cx="8791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200275"/>
            <a:ext cx="47815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31" y="839244"/>
            <a:ext cx="10158935" cy="5173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橢圓 5"/>
          <p:cNvSpPr/>
          <p:nvPr/>
        </p:nvSpPr>
        <p:spPr>
          <a:xfrm>
            <a:off x="2091848" y="1335587"/>
            <a:ext cx="1878904" cy="3930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91847" y="1728592"/>
            <a:ext cx="1077238" cy="3006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342367" y="2086628"/>
            <a:ext cx="1014608" cy="2755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342367" y="3113241"/>
            <a:ext cx="1014608" cy="2755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342367" y="3427956"/>
            <a:ext cx="1014608" cy="2755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342367" y="4810514"/>
            <a:ext cx="1014608" cy="2755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091847" y="5161766"/>
            <a:ext cx="1077238" cy="3006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30466" y="2718148"/>
            <a:ext cx="3519813" cy="3950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630466" y="4135153"/>
            <a:ext cx="2430049" cy="2614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630466" y="4449868"/>
            <a:ext cx="2430049" cy="2614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630466" y="3788599"/>
            <a:ext cx="2430049" cy="2614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50279" y="2915694"/>
            <a:ext cx="3194137" cy="650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300592" y="4102797"/>
            <a:ext cx="1828800" cy="4778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325644" y="5086086"/>
            <a:ext cx="1327759" cy="3763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413326" y="1164921"/>
            <a:ext cx="2404997" cy="4736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17" idx="6"/>
          </p:cNvCxnSpPr>
          <p:nvPr/>
        </p:nvCxnSpPr>
        <p:spPr>
          <a:xfrm flipV="1">
            <a:off x="6150279" y="1728592"/>
            <a:ext cx="726510" cy="11871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3" idx="2"/>
          </p:cNvCxnSpPr>
          <p:nvPr/>
        </p:nvCxnSpPr>
        <p:spPr>
          <a:xfrm flipV="1">
            <a:off x="5060515" y="3240718"/>
            <a:ext cx="1089764" cy="667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8" idx="6"/>
            <a:endCxn id="24" idx="2"/>
          </p:cNvCxnSpPr>
          <p:nvPr/>
        </p:nvCxnSpPr>
        <p:spPr>
          <a:xfrm>
            <a:off x="5060515" y="4265895"/>
            <a:ext cx="1240077" cy="75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6"/>
          </p:cNvCxnSpPr>
          <p:nvPr/>
        </p:nvCxnSpPr>
        <p:spPr>
          <a:xfrm>
            <a:off x="5060515" y="4580610"/>
            <a:ext cx="1240077" cy="705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30466" y="2461363"/>
            <a:ext cx="2116898" cy="2567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16" idx="2"/>
            <a:endCxn id="10" idx="2"/>
          </p:cNvCxnSpPr>
          <p:nvPr/>
        </p:nvCxnSpPr>
        <p:spPr>
          <a:xfrm flipV="1">
            <a:off x="2091847" y="1878904"/>
            <a:ext cx="0" cy="34331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2" idx="2"/>
            <a:endCxn id="13" idx="2"/>
          </p:cNvCxnSpPr>
          <p:nvPr/>
        </p:nvCxnSpPr>
        <p:spPr>
          <a:xfrm>
            <a:off x="2342367" y="2224414"/>
            <a:ext cx="0" cy="1026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2"/>
            <a:endCxn id="15" idx="2"/>
          </p:cNvCxnSpPr>
          <p:nvPr/>
        </p:nvCxnSpPr>
        <p:spPr>
          <a:xfrm>
            <a:off x="2342367" y="3565742"/>
            <a:ext cx="0" cy="13825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2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1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6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557337"/>
            <a:ext cx="5857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寬螢幕</PresentationFormat>
  <Paragraphs>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C:\xampp2\htdocs</vt:lpstr>
      <vt:lpstr>使用Notepad++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8</cp:revision>
  <dcterms:created xsi:type="dcterms:W3CDTF">2019-09-30T06:49:01Z</dcterms:created>
  <dcterms:modified xsi:type="dcterms:W3CDTF">2019-09-30T08:08:15Z</dcterms:modified>
</cp:coreProperties>
</file>