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4" r:id="rId3"/>
    <p:sldId id="265" r:id="rId4"/>
    <p:sldId id="266" r:id="rId5"/>
    <p:sldId id="267" r:id="rId6"/>
    <p:sldId id="268" r:id="rId7"/>
    <p:sldId id="269" r:id="rId8"/>
    <p:sldId id="27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A987AD0-E76C-4467-84D7-77FA335C71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F476110-6333-4D74-9BCE-43158FAE99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02F0189-9E57-4F45-86FC-382061581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D3216-387C-4FD0-A296-73393708F08A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4E7890C-2FE0-4389-9AF8-ABB9A8764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D3633EA-3998-4397-96A3-684998A29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0A18-CDFC-40CD-96E2-64C6C4534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466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705049-CF25-4AEE-9893-7AD59EE71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9795E3F-D536-4A50-89EC-A4FEAC2599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E7AD4E0-9312-4401-A9D0-4701A932B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D3216-387C-4FD0-A296-73393708F08A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04371D1-B85C-4CDC-ABCB-B0B40FA55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FFCADF1-218D-4AD1-9447-067A8BC29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0A18-CDFC-40CD-96E2-64C6C4534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682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82D57AED-F9B1-4920-8380-4D8837F1E8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B7F172E-FB80-4EB7-A701-5730D34B87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CBCCA74-D437-4447-B331-7B84B7C87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D3216-387C-4FD0-A296-73393708F08A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8E72B76-D558-452F-8027-3DC1317C8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56B0FD2-79D5-4C72-A209-54DBA70E4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0A18-CDFC-40CD-96E2-64C6C4534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848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FB8C29-9148-4EA8-8E22-EA24EC344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61924B6-D64D-4F09-BF62-85648C0843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566D72A-0F8D-4048-947A-288F6A37C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D3216-387C-4FD0-A296-73393708F08A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7E3E01A-2F10-401E-8ECA-68BF5368B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1E9E6E6-9474-4754-B6E1-9203C7B63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0A18-CDFC-40CD-96E2-64C6C4534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353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58A02B-262C-436D-AC35-080143A61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671EC8A-9C45-4ED8-8D29-53CBDE0B17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1A2F1BA-E15A-48FA-9C72-726C55309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D3216-387C-4FD0-A296-73393708F08A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8B6E996-B004-4B17-A760-C4DE2E06D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A88DAEF-3D06-4907-A2F8-E0468DEC4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0A18-CDFC-40CD-96E2-64C6C4534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108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41F1C12-B560-48D9-8C12-BE2461120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AF754BA-D69A-44CC-A7EB-06EB4B4024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520DCCD-FC18-4A75-BDC1-2FB16B7B22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0823610-ED29-4BD0-B246-4ED6CA3D1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D3216-387C-4FD0-A296-73393708F08A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86921B5-218D-417B-B43F-27156BC21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2116CEF-2A8D-48B8-B1E7-DA156D42B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0A18-CDFC-40CD-96E2-64C6C4534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612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6033A7-A1B7-4432-B34D-258B9AAD3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F9C176A-1840-4ECB-A470-442590CFDD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A328876-946B-4438-BF5E-90237A5D08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B61A3841-EF91-4D28-A4AD-C7F08B2561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CDFAF059-2424-45AF-ABD4-EBF1ED2B0B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DA911584-CDC3-45ED-882C-F0D645BA1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D3216-387C-4FD0-A296-73393708F08A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E017AA45-E377-43D2-A54E-E20584521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5B09D5CF-2D6C-404E-86E4-952F61EFA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0A18-CDFC-40CD-96E2-64C6C4534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601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EA8C69B-9D20-40F0-8208-F8777032C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DC45B9A4-8BAA-4BC7-9901-1DC08635C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D3216-387C-4FD0-A296-73393708F08A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47032986-1DA9-4C30-A301-FDEFCB0E6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B32A05B-A74A-4B4A-9E5D-4B701AF2E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0A18-CDFC-40CD-96E2-64C6C4534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700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45239148-5B83-459E-8A36-0560DD42A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D3216-387C-4FD0-A296-73393708F08A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97FAAE2F-27FF-46D7-9638-0ED6C7F79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8DEA8A4-C38A-45A0-A7DB-44A3332C7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0A18-CDFC-40CD-96E2-64C6C4534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386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B1EBB3F-DA47-4088-82F5-262D0E260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B2C839F-7771-40E1-8762-75FCEAE474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69D1063-76B0-4E40-8540-2577735857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55D4D60-B937-495F-8F6C-801C29B75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D3216-387C-4FD0-A296-73393708F08A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6B1B6EE-8668-487C-B4BF-D5F7923D8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E0DFE86-4B16-45EB-862A-54573BC86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0A18-CDFC-40CD-96E2-64C6C4534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043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2A5B21-095C-4699-B831-EA2395686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BC77535E-671F-4FF9-9946-B1A41D883A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349F2A2-8BBD-43FE-B171-C1A52775E0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58E2703-2F65-42F2-87F8-3DFF6740E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D3216-387C-4FD0-A296-73393708F08A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D765252-EB52-4E66-8516-319A72621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547D6E8-058D-4995-95D1-E7C0BCDA5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0A18-CDFC-40CD-96E2-64C6C4534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737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701235CD-8238-4B8A-A0C4-23146DA8A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BD1412F-16EB-4B11-8F35-B00787BCB8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8A46BDB-A75C-45FA-BF68-F820C0DB81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1D3216-387C-4FD0-A296-73393708F08A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912179F-4E16-48A2-9D58-9F1A67B914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2729D4C-6901-40A6-871D-53530AA1E0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110A18-CDFC-40CD-96E2-64C6C4534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263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F7EFED42-21D8-4CC6-888B-45F6380FAB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358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30F40369-196A-43FF-BE21-0F196D087A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577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3322589B-0E4D-41FE-B8BE-426C6AFBEB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802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D7263269-A52F-4E61-A5EA-351CE11079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816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內容版面配置區 12">
            <a:extLst>
              <a:ext uri="{FF2B5EF4-FFF2-40B4-BE49-F238E27FC236}">
                <a16:creationId xmlns:a16="http://schemas.microsoft.com/office/drawing/2014/main" id="{C7C3229C-0579-4EAF-800B-67A05B9119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1715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3D89EB64-68DF-4B2C-A67D-65BA0BA910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0772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內容版面配置區 7">
            <a:extLst>
              <a:ext uri="{FF2B5EF4-FFF2-40B4-BE49-F238E27FC236}">
                <a16:creationId xmlns:a16="http://schemas.microsoft.com/office/drawing/2014/main" id="{384FC970-B5FE-4919-B054-ABA238BD66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5056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C3D33D3E-07A3-4B5F-A7B8-2661D9A394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1284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0</Words>
  <Application>Microsoft Office PowerPoint</Application>
  <PresentationFormat>寬螢幕</PresentationFormat>
  <Paragraphs>0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zzaac</dc:creator>
  <cp:lastModifiedBy>zzaac</cp:lastModifiedBy>
  <cp:revision>3</cp:revision>
  <dcterms:created xsi:type="dcterms:W3CDTF">2019-09-30T03:38:47Z</dcterms:created>
  <dcterms:modified xsi:type="dcterms:W3CDTF">2019-09-30T04:22:16Z</dcterms:modified>
</cp:coreProperties>
</file>