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5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3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0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5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33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20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2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38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4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F625-169A-483B-A6E4-865341E93C3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5FC4-3F4F-407B-A3E1-B3E1EEC38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2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ways.com.tw/?metakey=ERP%E7%B3%BB%E7%B5%B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 smtClean="0"/>
              <a:t>ERP</a:t>
            </a:r>
            <a:r>
              <a:rPr lang="zh-TW" altLang="en-US" sz="5000" dirty="0" smtClean="0"/>
              <a:t>系統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72560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8. </a:t>
            </a:r>
            <a:r>
              <a:rPr lang="zh-TW" altLang="en-US" dirty="0"/>
              <a:t>決策支援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決策支援管理是以分析為導向，通常以企業的存貨、營業、財務、薪工及生產等構面出發</a:t>
            </a:r>
            <a:r>
              <a:rPr lang="zh-TW" altLang="en-US" b="1" dirty="0" smtClean="0"/>
              <a:t>，</a:t>
            </a:r>
            <a:r>
              <a:rPr lang="zh-TW" altLang="en-US" b="1" dirty="0"/>
              <a:t>讓使用者可自訂分析角度與內容，輕易獲得多方位完整分析資訊，作為決策的參考依據。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5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9. </a:t>
            </a:r>
            <a:r>
              <a:rPr lang="zh-TW" altLang="en-US" dirty="0"/>
              <a:t>出口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出口貿易作業的處理程序複雜</a:t>
            </a:r>
            <a:r>
              <a:rPr lang="zh-TW" altLang="en-US" b="1" dirty="0" smtClean="0"/>
              <a:t>，</a:t>
            </a:r>
            <a:r>
              <a:rPr lang="zh-TW" altLang="en-US" b="1" dirty="0"/>
              <a:t>皆能將資料自動帶出以簡化人工輸入之負荷及流程之管控。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15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10. </a:t>
            </a:r>
            <a:r>
              <a:rPr lang="zh-TW" altLang="en-US" dirty="0"/>
              <a:t>進口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/>
              <a:t>進口貿易作業關係著企業的商品或原物料的</a:t>
            </a:r>
            <a:r>
              <a:rPr lang="zh-TW" altLang="en-US" b="1"/>
              <a:t>供應</a:t>
            </a:r>
            <a:r>
              <a:rPr lang="zh-TW" altLang="en-US" b="1" smtClean="0"/>
              <a:t>，</a:t>
            </a:r>
            <a:r>
              <a:rPr lang="zh-TW" altLang="en-US" b="1"/>
              <a:t>簡化人工作業之負荷及流程之管控。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hlinkClick r:id="rId2" tooltip="ERP,威誠資訊"/>
              </a:rPr>
              <a:t>企業資源規劃系統</a:t>
            </a:r>
            <a:r>
              <a:rPr lang="zh-TW" altLang="en-US" b="1" dirty="0"/>
              <a:t>（</a:t>
            </a:r>
            <a:r>
              <a:rPr lang="en-US" altLang="zh-TW" b="1" dirty="0"/>
              <a:t>Enterprise Resource Planning</a:t>
            </a:r>
            <a:r>
              <a:rPr lang="zh-TW" altLang="en-US" b="1" dirty="0"/>
              <a:t>），簡稱</a:t>
            </a:r>
            <a:r>
              <a:rPr lang="en-US" altLang="zh-TW" b="1" dirty="0">
                <a:hlinkClick r:id="rId2" tooltip="ERP系統,威誠資訊"/>
              </a:rPr>
              <a:t>ERP</a:t>
            </a:r>
            <a:r>
              <a:rPr lang="zh-TW" altLang="en-US" b="1" dirty="0">
                <a:hlinkClick r:id="rId2" tooltip="ERP系統,威誠資訊"/>
              </a:rPr>
              <a:t>系統</a:t>
            </a:r>
            <a:r>
              <a:rPr lang="zh-TW" altLang="en-US" b="1" dirty="0"/>
              <a:t>，是一個以會計為導向的資訊系統，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09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基本資料與管理</a:t>
            </a:r>
            <a:r>
              <a:rPr lang="zh-TW" altLang="en-US" dirty="0" smtClean="0"/>
              <a:t>維護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針對各個模組中共用的基本資料作統一的管理與資料維護</a:t>
            </a:r>
            <a:r>
              <a:rPr lang="zh-TW" altLang="en-US" b="1" dirty="0" smtClean="0"/>
              <a:t>，</a:t>
            </a:r>
            <a:r>
              <a:rPr lang="zh-TW" altLang="en-US" b="1" dirty="0"/>
              <a:t>使管理維護者更了解整個系統的結構與可用的作業。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12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採購進貨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主要是針對企業的採購</a:t>
            </a:r>
            <a:r>
              <a:rPr lang="zh-TW" altLang="en-US" b="1" dirty="0" smtClean="0"/>
              <a:t>流程</a:t>
            </a:r>
            <a:r>
              <a:rPr lang="zh-TW" altLang="en-US" b="1" dirty="0"/>
              <a:t>，</a:t>
            </a:r>
            <a:r>
              <a:rPr lang="zh-TW" altLang="en-US" b="1" dirty="0" smtClean="0"/>
              <a:t>提供</a:t>
            </a:r>
            <a:r>
              <a:rPr lang="zh-TW" altLang="en-US" b="1" dirty="0"/>
              <a:t>完善、自動化的處理作業。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0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庫存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庫存管理的目的在於儲存適當數量的物料</a:t>
            </a:r>
            <a:r>
              <a:rPr lang="zh-TW" altLang="en-US" b="1" dirty="0" smtClean="0"/>
              <a:t>，</a:t>
            </a:r>
            <a:r>
              <a:rPr lang="zh-TW" altLang="en-US" b="1" dirty="0"/>
              <a:t>即時提供各種相關報表，以供管理者瞭解庫存</a:t>
            </a:r>
            <a:r>
              <a:rPr lang="zh-TW" altLang="en-US" b="1" dirty="0" smtClean="0"/>
              <a:t>狀況，作出</a:t>
            </a:r>
            <a:r>
              <a:rPr lang="zh-TW" altLang="en-US" b="1" dirty="0"/>
              <a:t>適當的採購或存貨處分等決策。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34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 </a:t>
            </a:r>
            <a:r>
              <a:rPr lang="zh-TW" altLang="en-US" dirty="0"/>
              <a:t>配銷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配銷管理主要是針對企業的訂單處理及出貨作業流程</a:t>
            </a:r>
            <a:r>
              <a:rPr lang="zh-TW" altLang="en-US" b="1" dirty="0" smtClean="0"/>
              <a:t>，</a:t>
            </a:r>
            <a:r>
              <a:rPr lang="zh-TW" altLang="en-US" b="1" dirty="0"/>
              <a:t>提供完善、自動化的處理作業，以強化企業對於銷售狀況的掌握與回應。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74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5. </a:t>
            </a:r>
            <a:r>
              <a:rPr lang="zh-TW" altLang="en-US" dirty="0"/>
              <a:t>生產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ERP</a:t>
            </a:r>
            <a:r>
              <a:rPr lang="zh-TW" altLang="en-US" b="1" dirty="0"/>
              <a:t>在生產</a:t>
            </a:r>
            <a:r>
              <a:rPr lang="zh-TW" altLang="en-US" b="1" dirty="0" smtClean="0"/>
              <a:t>管理</a:t>
            </a:r>
            <a:r>
              <a:rPr lang="zh-TW" altLang="en-US" b="1" dirty="0"/>
              <a:t>以達到生產彈性與產能最佳化。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25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6. </a:t>
            </a:r>
            <a:r>
              <a:rPr lang="zh-TW" altLang="en-US" dirty="0"/>
              <a:t>財務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可迅速掌握企業的營運成本及財務相關決策。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48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7. </a:t>
            </a:r>
            <a:r>
              <a:rPr lang="zh-TW" altLang="en-US" dirty="0"/>
              <a:t>人資</a:t>
            </a:r>
            <a:r>
              <a:rPr lang="en-US" altLang="zh-TW" dirty="0"/>
              <a:t>/</a:t>
            </a:r>
            <a:r>
              <a:rPr lang="zh-TW" altLang="en-US" dirty="0"/>
              <a:t>事務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主要是藉由資訊系統的管理，以減少人工時間及作業錯誤率的發生。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4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333</Words>
  <Application>Microsoft Office PowerPoint</Application>
  <PresentationFormat>如螢幕大小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ERP系統</vt:lpstr>
      <vt:lpstr>PowerPoint 簡報</vt:lpstr>
      <vt:lpstr>1. 基本資料與管理維護</vt:lpstr>
      <vt:lpstr>2. 採購進貨管理</vt:lpstr>
      <vt:lpstr>3. 庫存管理</vt:lpstr>
      <vt:lpstr>4. 配銷管理</vt:lpstr>
      <vt:lpstr>5. 生產管理</vt:lpstr>
      <vt:lpstr>6. 財務管理</vt:lpstr>
      <vt:lpstr>7. 人資/事務管理</vt:lpstr>
      <vt:lpstr>8. 決策支援管理</vt:lpstr>
      <vt:lpstr>9. 出口管理</vt:lpstr>
      <vt:lpstr>10. 進口管理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ERP系統</dc:title>
  <dc:creator>user</dc:creator>
  <cp:lastModifiedBy>user</cp:lastModifiedBy>
  <cp:revision>22</cp:revision>
  <dcterms:created xsi:type="dcterms:W3CDTF">2020-07-07T14:44:54Z</dcterms:created>
  <dcterms:modified xsi:type="dcterms:W3CDTF">2020-07-07T15:04:16Z</dcterms:modified>
</cp:coreProperties>
</file>