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60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22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5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5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93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5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2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8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94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30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05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C20F-23E8-4D32-A8B3-C086990A5AFE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A35-569C-40E8-834D-972DA6BD5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9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81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8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17" y="1600200"/>
            <a:ext cx="728156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66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82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4245"/>
            <a:ext cx="8208912" cy="610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5868144" y="4293096"/>
            <a:ext cx="22322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19872" y="2420888"/>
            <a:ext cx="13681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979712" y="3429000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347864" y="3429000"/>
            <a:ext cx="10081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975446" y="5434334"/>
            <a:ext cx="122413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832969" y="5434334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907704" y="5661248"/>
            <a:ext cx="187220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195736" y="3933056"/>
            <a:ext cx="2357313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835696" y="4149080"/>
            <a:ext cx="219624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3832969" y="4725144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1907704" y="4941168"/>
            <a:ext cx="102611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62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91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8720"/>
            <a:ext cx="8229600" cy="404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5940152" y="3429000"/>
            <a:ext cx="23762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627784" y="2780928"/>
            <a:ext cx="172819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627784" y="4149080"/>
            <a:ext cx="187220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16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27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805235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2051720" y="2636912"/>
            <a:ext cx="338437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05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75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8316923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828076" y="3527296"/>
            <a:ext cx="129614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979712" y="2924944"/>
            <a:ext cx="161125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828076" y="3140968"/>
            <a:ext cx="13757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28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對於每一種允許之</a:t>
            </a:r>
            <a:r>
              <a:rPr lang="zh-TW" altLang="en-US" b="1" dirty="0" smtClean="0">
                <a:solidFill>
                  <a:srgbClr val="FF0000"/>
                </a:solidFill>
              </a:rPr>
              <a:t>遠端 存取類型</a:t>
            </a:r>
            <a:r>
              <a:rPr lang="zh-TW" altLang="en-US" dirty="0" smtClean="0"/>
              <a:t>，均應先取得</a:t>
            </a:r>
            <a:r>
              <a:rPr lang="zh-TW" altLang="en-US" b="1" dirty="0" smtClean="0">
                <a:solidFill>
                  <a:srgbClr val="FF0000"/>
                </a:solidFill>
              </a:rPr>
              <a:t>授權</a:t>
            </a:r>
            <a:r>
              <a:rPr lang="zh-TW" altLang="en-US" dirty="0" smtClean="0"/>
              <a:t>，建立</a:t>
            </a:r>
            <a:r>
              <a:rPr lang="zh-TW" altLang="en-US" b="1" dirty="0" smtClean="0">
                <a:solidFill>
                  <a:srgbClr val="FF0000"/>
                </a:solidFill>
              </a:rPr>
              <a:t>使用限制</a:t>
            </a:r>
            <a:r>
              <a:rPr lang="zh-TW" altLang="en-US" dirty="0" smtClean="0"/>
              <a:t>、</a:t>
            </a:r>
            <a:r>
              <a:rPr lang="zh-TW" altLang="en-US" b="1" dirty="0" smtClean="0">
                <a:solidFill>
                  <a:srgbClr val="FF0000"/>
                </a:solidFill>
              </a:rPr>
              <a:t>組態 需求</a:t>
            </a:r>
            <a:r>
              <a:rPr lang="zh-TW" altLang="en-US" dirty="0" smtClean="0"/>
              <a:t>、連線需求及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文件化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002060"/>
                </a:solidFill>
              </a:rPr>
              <a:t>使用者之權限檢查作 業應於</a:t>
            </a:r>
            <a:r>
              <a:rPr lang="zh-TW" altLang="en-US" b="1" dirty="0" smtClean="0">
                <a:solidFill>
                  <a:srgbClr val="FF0000"/>
                </a:solidFill>
              </a:rPr>
              <a:t>伺服器</a:t>
            </a:r>
            <a:r>
              <a:rPr lang="zh-TW" altLang="en-US" b="1" dirty="0" smtClean="0">
                <a:solidFill>
                  <a:srgbClr val="002060"/>
                </a:solidFill>
              </a:rPr>
              <a:t>端完成</a:t>
            </a:r>
            <a:r>
              <a:rPr lang="zh-TW" altLang="en-US" dirty="0" smtClean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80957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68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408809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5906020" y="4560887"/>
            <a:ext cx="20882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950136" y="5517232"/>
            <a:ext cx="15823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724128" y="5733256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77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19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19253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3563888" y="2636912"/>
            <a:ext cx="20162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267744" y="2276872"/>
            <a:ext cx="11521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71800" y="3212976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763688" y="3501008"/>
            <a:ext cx="165618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380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8720"/>
            <a:ext cx="8229600" cy="41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10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r="2571" b="9325"/>
          <a:stretch/>
        </p:blipFill>
        <p:spPr bwMode="auto">
          <a:xfrm>
            <a:off x="792480" y="836712"/>
            <a:ext cx="7620000" cy="410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979712" y="3501008"/>
            <a:ext cx="129614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555776" y="3717032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979712" y="3956794"/>
            <a:ext cx="792088" cy="1922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17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3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819028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1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12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04664"/>
            <a:ext cx="8282795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76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45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76672"/>
            <a:ext cx="8311749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51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41</Words>
  <Application>Microsoft Office PowerPoint</Application>
  <PresentationFormat>如螢幕大小 (4:3)</PresentationFormat>
  <Paragraphs>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6</cp:revision>
  <dcterms:created xsi:type="dcterms:W3CDTF">2020-07-21T02:11:10Z</dcterms:created>
  <dcterms:modified xsi:type="dcterms:W3CDTF">2020-07-21T03:34:15Z</dcterms:modified>
</cp:coreProperties>
</file>