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8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0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4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2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1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9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5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2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BBA7-F216-4634-A5A7-53A5E2DBA997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D13E-9A9C-4B27-80C1-1141110B5D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26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r>
              <a:rPr lang="zh-TW" altLang="en-US" dirty="0" smtClean="0"/>
              <a:t>伺服器安裝作業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13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2075"/>
            <a:ext cx="6362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59246"/>
            <a:ext cx="7960335" cy="52789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591408" y="131885"/>
            <a:ext cx="882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另存到</a:t>
            </a:r>
            <a:r>
              <a:rPr lang="en-US" altLang="zh-TW" dirty="0" smtClean="0"/>
              <a:t>C/XAMPP10/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</a:t>
            </a:r>
          </a:p>
          <a:p>
            <a:pPr algn="ctr"/>
            <a:r>
              <a:rPr lang="zh-TW" altLang="en-US" dirty="0" smtClean="0"/>
              <a:t>檔名：</a:t>
            </a:r>
            <a:r>
              <a:rPr lang="en-US" altLang="zh-TW" dirty="0" smtClean="0"/>
              <a:t>html1.html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39" y="1145419"/>
            <a:ext cx="9034182" cy="48935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3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48791" b="46461"/>
          <a:stretch/>
        </p:blipFill>
        <p:spPr>
          <a:xfrm>
            <a:off x="237392" y="1556239"/>
            <a:ext cx="5795314" cy="401808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233246" y="202224"/>
            <a:ext cx="7300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000" b="1" dirty="0" smtClean="0"/>
              <a:t>作業</a:t>
            </a:r>
            <a:endParaRPr lang="zh-TW" altLang="en-US" sz="3000" b="1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677508" y="3174023"/>
            <a:ext cx="2664069" cy="39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578469" y="4300538"/>
            <a:ext cx="3077308" cy="6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23067" y="3730175"/>
            <a:ext cx="2930587" cy="31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118056" y="4447808"/>
            <a:ext cx="3160243" cy="40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709671" y="1556239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語法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38292" y="3513061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段落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805245" y="4148252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段落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400799" y="4720769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段落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 flipV="1">
            <a:off x="2400891" y="1769493"/>
            <a:ext cx="5248417" cy="101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7341577" y="2989866"/>
            <a:ext cx="146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4" y="1029167"/>
            <a:ext cx="8874196" cy="48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1021801"/>
            <a:ext cx="8489706" cy="54174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32222" y="1604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dirty="0" smtClean="0"/>
              <a:t>另存到</a:t>
            </a:r>
            <a:r>
              <a:rPr lang="en-US" altLang="zh-TW" dirty="0" smtClean="0"/>
              <a:t>C/XAMPP10/</a:t>
            </a:r>
            <a:r>
              <a:rPr lang="en-US" altLang="zh-TW" dirty="0" err="1" smtClean="0"/>
              <a:t>htdocs</a:t>
            </a:r>
            <a:r>
              <a:rPr lang="en-US" altLang="zh-TW" dirty="0" smtClean="0"/>
              <a:t>/</a:t>
            </a:r>
          </a:p>
          <a:p>
            <a:pPr algn="ctr"/>
            <a:r>
              <a:rPr lang="zh-TW" altLang="en-US" dirty="0" smtClean="0"/>
              <a:t>檔名：</a:t>
            </a:r>
            <a:r>
              <a:rPr lang="en-US" altLang="zh-TW" dirty="0" smtClean="0"/>
              <a:t>php1.php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35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4" y="673100"/>
            <a:ext cx="10739717" cy="58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3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4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4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5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50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916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82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994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234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92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60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7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0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04937"/>
            <a:ext cx="47815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2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628900"/>
            <a:ext cx="2124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9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366837"/>
            <a:ext cx="6362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</Words>
  <Application>Microsoft Office PowerPoint</Application>
  <PresentationFormat>寬螢幕</PresentationFormat>
  <Paragraphs>11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Office 佈景主題</vt:lpstr>
      <vt:lpstr>XAMPP伺服器安裝作業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XAMPP伺服器安裝作業</dc:title>
  <dc:creator>owner</dc:creator>
  <cp:lastModifiedBy>owner</cp:lastModifiedBy>
  <cp:revision>7</cp:revision>
  <dcterms:created xsi:type="dcterms:W3CDTF">2019-09-30T06:40:40Z</dcterms:created>
  <dcterms:modified xsi:type="dcterms:W3CDTF">2019-09-30T08:11:54Z</dcterms:modified>
</cp:coreProperties>
</file>