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180F-A576-44B0-AF12-F239BC43F785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46DE-0E24-4F84-A837-3656ADD0AD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92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180F-A576-44B0-AF12-F239BC43F785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46DE-0E24-4F84-A837-3656ADD0AD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19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180F-A576-44B0-AF12-F239BC43F785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46DE-0E24-4F84-A837-3656ADD0AD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77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180F-A576-44B0-AF12-F239BC43F785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46DE-0E24-4F84-A837-3656ADD0AD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26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180F-A576-44B0-AF12-F239BC43F785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46DE-0E24-4F84-A837-3656ADD0AD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08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180F-A576-44B0-AF12-F239BC43F785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46DE-0E24-4F84-A837-3656ADD0AD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64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180F-A576-44B0-AF12-F239BC43F785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46DE-0E24-4F84-A837-3656ADD0AD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81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180F-A576-44B0-AF12-F239BC43F785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46DE-0E24-4F84-A837-3656ADD0AD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68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180F-A576-44B0-AF12-F239BC43F785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46DE-0E24-4F84-A837-3656ADD0AD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76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180F-A576-44B0-AF12-F239BC43F785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46DE-0E24-4F84-A837-3656ADD0AD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52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180F-A576-44B0-AF12-F239BC43F785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46DE-0E24-4F84-A837-3656ADD0AD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23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A180F-A576-44B0-AF12-F239BC43F785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F46DE-0E24-4F84-A837-3656ADD0AD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39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File | folder </a:t>
            </a:r>
            <a:r>
              <a:rPr lang="zh-TW" altLang="en-US" dirty="0" smtClean="0"/>
              <a:t>權限管理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24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864" y="1825625"/>
            <a:ext cx="6790272" cy="4351338"/>
          </a:xfrm>
        </p:spPr>
      </p:pic>
    </p:spTree>
    <p:extLst>
      <p:ext uri="{BB962C8B-B14F-4D97-AF65-F5344CB8AC3E}">
        <p14:creationId xmlns:p14="http://schemas.microsoft.com/office/powerpoint/2010/main" val="212881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279" y="1825625"/>
            <a:ext cx="6811441" cy="4351338"/>
          </a:xfrm>
        </p:spPr>
      </p:pic>
    </p:spTree>
    <p:extLst>
      <p:ext uri="{BB962C8B-B14F-4D97-AF65-F5344CB8AC3E}">
        <p14:creationId xmlns:p14="http://schemas.microsoft.com/office/powerpoint/2010/main" val="32920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Get ACL for Files and Folders</a:t>
            </a:r>
            <a:br>
              <a:rPr lang="en-US" altLang="zh-TW" b="1" dirty="0"/>
            </a:br>
            <a:endParaRPr lang="zh-TW" altLang="en-US" dirty="0"/>
          </a:p>
        </p:txBody>
      </p:sp>
      <p:pic>
        <p:nvPicPr>
          <p:cNvPr id="5" name="內容版面配置區 4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497" y="1825625"/>
            <a:ext cx="6803006" cy="4351338"/>
          </a:xfrm>
        </p:spPr>
      </p:pic>
    </p:spTree>
    <p:extLst>
      <p:ext uri="{BB962C8B-B14F-4D97-AF65-F5344CB8AC3E}">
        <p14:creationId xmlns:p14="http://schemas.microsoft.com/office/powerpoint/2010/main" val="1483096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停用繼承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896" y="1825625"/>
            <a:ext cx="6800207" cy="4351338"/>
          </a:xfrm>
        </p:spPr>
      </p:pic>
      <p:sp>
        <p:nvSpPr>
          <p:cNvPr id="5" name="矩形 4"/>
          <p:cNvSpPr/>
          <p:nvPr/>
        </p:nvSpPr>
        <p:spPr>
          <a:xfrm>
            <a:off x="4206240" y="4779818"/>
            <a:ext cx="864524" cy="174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58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605" y="1825625"/>
            <a:ext cx="6810790" cy="4351338"/>
          </a:xfrm>
        </p:spPr>
      </p:pic>
    </p:spTree>
    <p:extLst>
      <p:ext uri="{BB962C8B-B14F-4D97-AF65-F5344CB8AC3E}">
        <p14:creationId xmlns:p14="http://schemas.microsoft.com/office/powerpoint/2010/main" val="237390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735" y="1825625"/>
            <a:ext cx="6782530" cy="4351338"/>
          </a:xfrm>
        </p:spPr>
      </p:pic>
    </p:spTree>
    <p:extLst>
      <p:ext uri="{BB962C8B-B14F-4D97-AF65-F5344CB8AC3E}">
        <p14:creationId xmlns:p14="http://schemas.microsoft.com/office/powerpoint/2010/main" val="382977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help get-</a:t>
            </a:r>
            <a:r>
              <a:rPr lang="en-US" altLang="zh-TW" b="1" dirty="0" err="1"/>
              <a:t>acl</a:t>
            </a:r>
            <a:r>
              <a:rPr lang="en-US" altLang="zh-TW" b="1" dirty="0"/>
              <a:t/>
            </a:r>
            <a:br>
              <a:rPr lang="en-US" altLang="zh-TW" b="1" dirty="0"/>
            </a:b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279" y="1825625"/>
            <a:ext cx="6811441" cy="4351338"/>
          </a:xfrm>
        </p:spPr>
      </p:pic>
    </p:spTree>
    <p:extLst>
      <p:ext uri="{BB962C8B-B14F-4D97-AF65-F5344CB8AC3E}">
        <p14:creationId xmlns:p14="http://schemas.microsoft.com/office/powerpoint/2010/main" val="3609111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help set-</a:t>
            </a:r>
            <a:r>
              <a:rPr lang="en-US" altLang="zh-TW" dirty="0" err="1" smtClean="0"/>
              <a:t>acl</a:t>
            </a:r>
            <a:endParaRPr lang="zh-TW" altLang="en-US" dirty="0"/>
          </a:p>
        </p:txBody>
      </p:sp>
      <p:pic>
        <p:nvPicPr>
          <p:cNvPr id="5" name="內容版面配置區 4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864" y="1825625"/>
            <a:ext cx="6790272" cy="4351338"/>
          </a:xfrm>
        </p:spPr>
      </p:pic>
    </p:spTree>
    <p:extLst>
      <p:ext uri="{BB962C8B-B14F-4D97-AF65-F5344CB8AC3E}">
        <p14:creationId xmlns:p14="http://schemas.microsoft.com/office/powerpoint/2010/main" val="3034932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</Words>
  <Application>Microsoft Office PowerPoint</Application>
  <PresentationFormat>寬螢幕</PresentationFormat>
  <Paragraphs>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File | folder 權限管理</vt:lpstr>
      <vt:lpstr>PowerPoint 簡報</vt:lpstr>
      <vt:lpstr>PowerPoint 簡報</vt:lpstr>
      <vt:lpstr>Get ACL for Files and Folders </vt:lpstr>
      <vt:lpstr>停用繼承</vt:lpstr>
      <vt:lpstr>PowerPoint 簡報</vt:lpstr>
      <vt:lpstr>PowerPoint 簡報</vt:lpstr>
      <vt:lpstr>help get-acl </vt:lpstr>
      <vt:lpstr>help set-acl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| folder 權限管理</dc:title>
  <dc:creator>owner</dc:creator>
  <cp:lastModifiedBy>owner</cp:lastModifiedBy>
  <cp:revision>3</cp:revision>
  <dcterms:created xsi:type="dcterms:W3CDTF">2021-03-16T03:37:01Z</dcterms:created>
  <dcterms:modified xsi:type="dcterms:W3CDTF">2021-03-16T03:48:06Z</dcterms:modified>
</cp:coreProperties>
</file>