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6" r:id="rId17"/>
    <p:sldId id="287" r:id="rId18"/>
    <p:sldId id="288" r:id="rId19"/>
    <p:sldId id="271" r:id="rId20"/>
    <p:sldId id="272" r:id="rId21"/>
    <p:sldId id="276" r:id="rId22"/>
    <p:sldId id="273" r:id="rId23"/>
    <p:sldId id="274" r:id="rId24"/>
    <p:sldId id="275" r:id="rId25"/>
    <p:sldId id="277" r:id="rId26"/>
    <p:sldId id="278" r:id="rId27"/>
    <p:sldId id="279" r:id="rId28"/>
    <p:sldId id="280" r:id="rId29"/>
    <p:sldId id="281" r:id="rId30"/>
    <p:sldId id="282" r:id="rId31"/>
    <p:sldId id="283" r:id="rId32"/>
    <p:sldId id="284" r:id="rId33"/>
    <p:sldId id="285" r:id="rId3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1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8AB456E2-FE86-4C19-A9FA-676A94CF6BD2}"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B893192-F74C-45AB-9BB6-69546658B559}" type="slidenum">
              <a:rPr lang="zh-TW" altLang="en-US" smtClean="0"/>
              <a:t>‹#›</a:t>
            </a:fld>
            <a:endParaRPr lang="zh-TW" altLang="en-US"/>
          </a:p>
        </p:txBody>
      </p:sp>
    </p:spTree>
    <p:extLst>
      <p:ext uri="{BB962C8B-B14F-4D97-AF65-F5344CB8AC3E}">
        <p14:creationId xmlns:p14="http://schemas.microsoft.com/office/powerpoint/2010/main" val="79267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AB456E2-FE86-4C19-A9FA-676A94CF6BD2}"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B893192-F74C-45AB-9BB6-69546658B559}" type="slidenum">
              <a:rPr lang="zh-TW" altLang="en-US" smtClean="0"/>
              <a:t>‹#›</a:t>
            </a:fld>
            <a:endParaRPr lang="zh-TW" altLang="en-US"/>
          </a:p>
        </p:txBody>
      </p:sp>
    </p:spTree>
    <p:extLst>
      <p:ext uri="{BB962C8B-B14F-4D97-AF65-F5344CB8AC3E}">
        <p14:creationId xmlns:p14="http://schemas.microsoft.com/office/powerpoint/2010/main" val="3347822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AB456E2-FE86-4C19-A9FA-676A94CF6BD2}"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B893192-F74C-45AB-9BB6-69546658B559}" type="slidenum">
              <a:rPr lang="zh-TW" altLang="en-US" smtClean="0"/>
              <a:t>‹#›</a:t>
            </a:fld>
            <a:endParaRPr lang="zh-TW" altLang="en-US"/>
          </a:p>
        </p:txBody>
      </p:sp>
    </p:spTree>
    <p:extLst>
      <p:ext uri="{BB962C8B-B14F-4D97-AF65-F5344CB8AC3E}">
        <p14:creationId xmlns:p14="http://schemas.microsoft.com/office/powerpoint/2010/main" val="177683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8AB456E2-FE86-4C19-A9FA-676A94CF6BD2}"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B893192-F74C-45AB-9BB6-69546658B559}" type="slidenum">
              <a:rPr lang="zh-TW" altLang="en-US" smtClean="0"/>
              <a:t>‹#›</a:t>
            </a:fld>
            <a:endParaRPr lang="zh-TW" altLang="en-US"/>
          </a:p>
        </p:txBody>
      </p:sp>
    </p:spTree>
    <p:extLst>
      <p:ext uri="{BB962C8B-B14F-4D97-AF65-F5344CB8AC3E}">
        <p14:creationId xmlns:p14="http://schemas.microsoft.com/office/powerpoint/2010/main" val="287258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8AB456E2-FE86-4C19-A9FA-676A94CF6BD2}"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B893192-F74C-45AB-9BB6-69546658B559}" type="slidenum">
              <a:rPr lang="zh-TW" altLang="en-US" smtClean="0"/>
              <a:t>‹#›</a:t>
            </a:fld>
            <a:endParaRPr lang="zh-TW" altLang="en-US"/>
          </a:p>
        </p:txBody>
      </p:sp>
    </p:spTree>
    <p:extLst>
      <p:ext uri="{BB962C8B-B14F-4D97-AF65-F5344CB8AC3E}">
        <p14:creationId xmlns:p14="http://schemas.microsoft.com/office/powerpoint/2010/main" val="367502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AB456E2-FE86-4C19-A9FA-676A94CF6BD2}" type="datetimeFigureOut">
              <a:rPr lang="zh-TW" altLang="en-US" smtClean="0"/>
              <a:t>2021/3/23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B893192-F74C-45AB-9BB6-69546658B559}" type="slidenum">
              <a:rPr lang="zh-TW" altLang="en-US" smtClean="0"/>
              <a:t>‹#›</a:t>
            </a:fld>
            <a:endParaRPr lang="zh-TW" altLang="en-US"/>
          </a:p>
        </p:txBody>
      </p:sp>
    </p:spTree>
    <p:extLst>
      <p:ext uri="{BB962C8B-B14F-4D97-AF65-F5344CB8AC3E}">
        <p14:creationId xmlns:p14="http://schemas.microsoft.com/office/powerpoint/2010/main" val="410117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8AB456E2-FE86-4C19-A9FA-676A94CF6BD2}" type="datetimeFigureOut">
              <a:rPr lang="zh-TW" altLang="en-US" smtClean="0"/>
              <a:t>2021/3/23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B893192-F74C-45AB-9BB6-69546658B559}" type="slidenum">
              <a:rPr lang="zh-TW" altLang="en-US" smtClean="0"/>
              <a:t>‹#›</a:t>
            </a:fld>
            <a:endParaRPr lang="zh-TW" altLang="en-US"/>
          </a:p>
        </p:txBody>
      </p:sp>
    </p:spTree>
    <p:extLst>
      <p:ext uri="{BB962C8B-B14F-4D97-AF65-F5344CB8AC3E}">
        <p14:creationId xmlns:p14="http://schemas.microsoft.com/office/powerpoint/2010/main" val="43138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8AB456E2-FE86-4C19-A9FA-676A94CF6BD2}" type="datetimeFigureOut">
              <a:rPr lang="zh-TW" altLang="en-US" smtClean="0"/>
              <a:t>2021/3/23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B893192-F74C-45AB-9BB6-69546658B559}" type="slidenum">
              <a:rPr lang="zh-TW" altLang="en-US" smtClean="0"/>
              <a:t>‹#›</a:t>
            </a:fld>
            <a:endParaRPr lang="zh-TW" altLang="en-US"/>
          </a:p>
        </p:txBody>
      </p:sp>
    </p:spTree>
    <p:extLst>
      <p:ext uri="{BB962C8B-B14F-4D97-AF65-F5344CB8AC3E}">
        <p14:creationId xmlns:p14="http://schemas.microsoft.com/office/powerpoint/2010/main" val="2937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8AB456E2-FE86-4C19-A9FA-676A94CF6BD2}" type="datetimeFigureOut">
              <a:rPr lang="zh-TW" altLang="en-US" smtClean="0"/>
              <a:t>2021/3/23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B893192-F74C-45AB-9BB6-69546658B559}" type="slidenum">
              <a:rPr lang="zh-TW" altLang="en-US" smtClean="0"/>
              <a:t>‹#›</a:t>
            </a:fld>
            <a:endParaRPr lang="zh-TW" altLang="en-US"/>
          </a:p>
        </p:txBody>
      </p:sp>
    </p:spTree>
    <p:extLst>
      <p:ext uri="{BB962C8B-B14F-4D97-AF65-F5344CB8AC3E}">
        <p14:creationId xmlns:p14="http://schemas.microsoft.com/office/powerpoint/2010/main" val="1921746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8AB456E2-FE86-4C19-A9FA-676A94CF6BD2}" type="datetimeFigureOut">
              <a:rPr lang="zh-TW" altLang="en-US" smtClean="0"/>
              <a:t>2021/3/23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B893192-F74C-45AB-9BB6-69546658B559}" type="slidenum">
              <a:rPr lang="zh-TW" altLang="en-US" smtClean="0"/>
              <a:t>‹#›</a:t>
            </a:fld>
            <a:endParaRPr lang="zh-TW" altLang="en-US"/>
          </a:p>
        </p:txBody>
      </p:sp>
    </p:spTree>
    <p:extLst>
      <p:ext uri="{BB962C8B-B14F-4D97-AF65-F5344CB8AC3E}">
        <p14:creationId xmlns:p14="http://schemas.microsoft.com/office/powerpoint/2010/main" val="240861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8AB456E2-FE86-4C19-A9FA-676A94CF6BD2}" type="datetimeFigureOut">
              <a:rPr lang="zh-TW" altLang="en-US" smtClean="0"/>
              <a:t>2021/3/23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B893192-F74C-45AB-9BB6-69546658B559}" type="slidenum">
              <a:rPr lang="zh-TW" altLang="en-US" smtClean="0"/>
              <a:t>‹#›</a:t>
            </a:fld>
            <a:endParaRPr lang="zh-TW" altLang="en-US"/>
          </a:p>
        </p:txBody>
      </p:sp>
    </p:spTree>
    <p:extLst>
      <p:ext uri="{BB962C8B-B14F-4D97-AF65-F5344CB8AC3E}">
        <p14:creationId xmlns:p14="http://schemas.microsoft.com/office/powerpoint/2010/main" val="393238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456E2-FE86-4C19-A9FA-676A94CF6BD2}" type="datetimeFigureOut">
              <a:rPr lang="zh-TW" altLang="en-US" smtClean="0"/>
              <a:t>2021/3/23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93192-F74C-45AB-9BB6-69546658B559}" type="slidenum">
              <a:rPr lang="zh-TW" altLang="en-US" smtClean="0"/>
              <a:t>‹#›</a:t>
            </a:fld>
            <a:endParaRPr lang="zh-TW" altLang="en-US"/>
          </a:p>
        </p:txBody>
      </p:sp>
    </p:spTree>
    <p:extLst>
      <p:ext uri="{BB962C8B-B14F-4D97-AF65-F5344CB8AC3E}">
        <p14:creationId xmlns:p14="http://schemas.microsoft.com/office/powerpoint/2010/main" val="1712911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hyperlink" Target="http://briian.com/?p=6574"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b="1" dirty="0"/>
              <a:t>Windows </a:t>
            </a:r>
            <a:r>
              <a:rPr lang="en-US" altLang="zh-TW" b="1" dirty="0" err="1"/>
              <a:t>Sysinternals</a:t>
            </a:r>
            <a:r>
              <a:rPr lang="zh-TW" altLang="en-US" b="1" dirty="0"/>
              <a:t>實戰報告</a:t>
            </a:r>
            <a:r>
              <a:rPr lang="zh-TW" altLang="en-US" dirty="0"/>
              <a:t/>
            </a:r>
            <a:br>
              <a:rPr lang="zh-TW" altLang="en-US" dirty="0"/>
            </a:br>
            <a:endParaRPr lang="zh-TW" altLang="en-US" dirty="0"/>
          </a:p>
        </p:txBody>
      </p:sp>
      <p:sp>
        <p:nvSpPr>
          <p:cNvPr id="3" name="副標題 2"/>
          <p:cNvSpPr>
            <a:spLocks noGrp="1"/>
          </p:cNvSpPr>
          <p:nvPr>
            <p:ph type="subTitle" idx="1"/>
          </p:nvPr>
        </p:nvSpPr>
        <p:spPr/>
        <p:txBody>
          <a:bodyPr/>
          <a:lstStyle/>
          <a:p>
            <a:r>
              <a:rPr lang="en-US" altLang="zh-TW" dirty="0" smtClean="0"/>
              <a:t>4080E074 </a:t>
            </a:r>
            <a:r>
              <a:rPr lang="zh-TW" altLang="en-US" smtClean="0"/>
              <a:t>郭秋妙</a:t>
            </a:r>
            <a:endParaRPr lang="zh-TW" altLang="en-US"/>
          </a:p>
        </p:txBody>
      </p:sp>
    </p:spTree>
    <p:extLst>
      <p:ext uri="{BB962C8B-B14F-4D97-AF65-F5344CB8AC3E}">
        <p14:creationId xmlns:p14="http://schemas.microsoft.com/office/powerpoint/2010/main" val="3502359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a:t>
            </a:r>
            <a:r>
              <a:rPr lang="en-US" altLang="zh-TW" dirty="0"/>
              <a:t>Codecs</a:t>
            </a:r>
            <a:r>
              <a:rPr lang="zh-TW" altLang="en-US" dirty="0"/>
              <a:t>」則是已安裝的系統解碼器，主要是負責解譯多媒體影音檔案</a:t>
            </a:r>
          </a:p>
        </p:txBody>
      </p:sp>
      <p:pic>
        <p:nvPicPr>
          <p:cNvPr id="4" name="內容版面配置區 3" descr="Autoruns - Sysinternals: www.sysinternals.c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787" y="1825625"/>
            <a:ext cx="6446426" cy="4351338"/>
          </a:xfrm>
        </p:spPr>
      </p:pic>
    </p:spTree>
    <p:extLst>
      <p:ext uri="{BB962C8B-B14F-4D97-AF65-F5344CB8AC3E}">
        <p14:creationId xmlns:p14="http://schemas.microsoft.com/office/powerpoint/2010/main" val="499671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0"/>
            <a:ext cx="10515600" cy="6176963"/>
          </a:xfrm>
        </p:spPr>
        <p:txBody>
          <a:bodyPr>
            <a:normAutofit fontScale="55000" lnSpcReduction="20000"/>
          </a:bodyPr>
          <a:lstStyle/>
          <a:p>
            <a:r>
              <a:rPr lang="en-US" altLang="zh-TW" dirty="0"/>
              <a:t>Autorunsc.exe</a:t>
            </a:r>
            <a:r>
              <a:rPr lang="zh-TW" altLang="en-US" dirty="0"/>
              <a:t>之執行語法如下</a:t>
            </a:r>
            <a:r>
              <a:rPr lang="en-US" altLang="zh-TW" dirty="0"/>
              <a:t>:</a:t>
            </a:r>
          </a:p>
          <a:p>
            <a:r>
              <a:rPr lang="en-US" altLang="zh-TW" dirty="0" err="1"/>
              <a:t>autorunsc</a:t>
            </a:r>
            <a:r>
              <a:rPr lang="en-US" altLang="zh-TW" dirty="0"/>
              <a:t> [-x] [[-a] | [-b] [-c] [-d] [-e] [-g] [-h] [-</a:t>
            </a:r>
            <a:r>
              <a:rPr lang="en-US" altLang="zh-TW" dirty="0" err="1"/>
              <a:t>i</a:t>
            </a:r>
            <a:r>
              <a:rPr lang="en-US" altLang="zh-TW" dirty="0"/>
              <a:t>] [-k] [-l] [-m] [-o] [-p] [-r] [-s] [-v] [-w] [[-z &lt;</a:t>
            </a:r>
            <a:r>
              <a:rPr lang="en-US" altLang="zh-TW" dirty="0" err="1"/>
              <a:t>systemroot</a:t>
            </a:r>
            <a:r>
              <a:rPr lang="en-US" altLang="zh-TW" dirty="0"/>
              <a:t>&gt; &lt;</a:t>
            </a:r>
            <a:r>
              <a:rPr lang="en-US" altLang="zh-TW" dirty="0" err="1"/>
              <a:t>userprofile</a:t>
            </a:r>
            <a:r>
              <a:rPr lang="en-US" altLang="zh-TW" dirty="0"/>
              <a:t>&gt;] | [user]]]</a:t>
            </a:r>
          </a:p>
          <a:p>
            <a:r>
              <a:rPr lang="en-US" altLang="zh-TW" dirty="0"/>
              <a:t>-a</a:t>
            </a:r>
            <a:r>
              <a:rPr lang="zh-TW" altLang="en-US" dirty="0"/>
              <a:t>　　　　　顯示所有項目。</a:t>
            </a:r>
          </a:p>
          <a:p>
            <a:r>
              <a:rPr lang="en-US" altLang="zh-TW" dirty="0"/>
              <a:t>-b</a:t>
            </a:r>
            <a:r>
              <a:rPr lang="zh-TW" altLang="en-US" dirty="0"/>
              <a:t>　　　　　列出開機執行檔。</a:t>
            </a:r>
          </a:p>
          <a:p>
            <a:r>
              <a:rPr lang="en-US" altLang="zh-TW" dirty="0"/>
              <a:t>-c</a:t>
            </a:r>
            <a:r>
              <a:rPr lang="zh-TW" altLang="en-US" dirty="0"/>
              <a:t>　　　　　列印輸出成</a:t>
            </a:r>
            <a:r>
              <a:rPr lang="en-US" altLang="zh-TW" dirty="0"/>
              <a:t>CSV</a:t>
            </a:r>
            <a:r>
              <a:rPr lang="zh-TW" altLang="en-US" dirty="0"/>
              <a:t>檔案。</a:t>
            </a:r>
          </a:p>
          <a:p>
            <a:r>
              <a:rPr lang="en-US" altLang="zh-TW" dirty="0"/>
              <a:t>-d</a:t>
            </a:r>
            <a:r>
              <a:rPr lang="zh-TW" altLang="en-US" dirty="0"/>
              <a:t>　　　　　列出</a:t>
            </a:r>
            <a:r>
              <a:rPr lang="en-US" altLang="zh-TW" dirty="0" err="1"/>
              <a:t>Appinit</a:t>
            </a:r>
            <a:r>
              <a:rPr lang="en-US" altLang="zh-TW" dirty="0"/>
              <a:t> DLLs</a:t>
            </a:r>
            <a:r>
              <a:rPr lang="zh-TW" altLang="en-US" dirty="0"/>
              <a:t>檔。</a:t>
            </a:r>
          </a:p>
          <a:p>
            <a:r>
              <a:rPr lang="en-US" altLang="zh-TW" dirty="0"/>
              <a:t>-e</a:t>
            </a:r>
            <a:r>
              <a:rPr lang="zh-TW" altLang="en-US" dirty="0"/>
              <a:t>　　　　　瀏覽器外掛元件。</a:t>
            </a:r>
          </a:p>
          <a:p>
            <a:r>
              <a:rPr lang="en-US" altLang="zh-TW" dirty="0"/>
              <a:t>-h</a:t>
            </a:r>
            <a:r>
              <a:rPr lang="zh-TW" altLang="en-US" dirty="0"/>
              <a:t>　　　　　列出“映像劫持”項目。</a:t>
            </a:r>
          </a:p>
          <a:p>
            <a:r>
              <a:rPr lang="en-US" altLang="zh-TW" dirty="0"/>
              <a:t>-</a:t>
            </a:r>
            <a:r>
              <a:rPr lang="en-US" altLang="zh-TW" dirty="0" err="1"/>
              <a:t>i</a:t>
            </a:r>
            <a:r>
              <a:rPr lang="zh-TW" altLang="en-US" dirty="0"/>
              <a:t>　　　　　 列出</a:t>
            </a:r>
            <a:r>
              <a:rPr lang="en-US" altLang="zh-TW" dirty="0"/>
              <a:t>Internet Explorer </a:t>
            </a:r>
            <a:r>
              <a:rPr lang="zh-TW" altLang="en-US" dirty="0"/>
              <a:t>附加元件。</a:t>
            </a:r>
          </a:p>
          <a:p>
            <a:r>
              <a:rPr lang="en-US" altLang="zh-TW" dirty="0"/>
              <a:t>-l</a:t>
            </a:r>
            <a:r>
              <a:rPr lang="zh-TW" altLang="en-US" dirty="0"/>
              <a:t>　　　　　 登入啟動項目 </a:t>
            </a:r>
            <a:r>
              <a:rPr lang="en-US" altLang="zh-TW" dirty="0"/>
              <a:t>(</a:t>
            </a:r>
            <a:r>
              <a:rPr lang="zh-TW" altLang="en-US" dirty="0"/>
              <a:t>這是預設值</a:t>
            </a:r>
            <a:r>
              <a:rPr lang="en-US" altLang="zh-TW" dirty="0"/>
              <a:t>)</a:t>
            </a:r>
            <a:r>
              <a:rPr lang="zh-TW" altLang="en-US" dirty="0"/>
              <a:t>。</a:t>
            </a:r>
          </a:p>
          <a:p>
            <a:r>
              <a:rPr lang="en-US" altLang="zh-TW" dirty="0"/>
              <a:t>-m</a:t>
            </a:r>
            <a:r>
              <a:rPr lang="zh-TW" altLang="en-US" dirty="0"/>
              <a:t>　　　　　隱藏已簽署的</a:t>
            </a:r>
            <a:r>
              <a:rPr lang="en-US" altLang="zh-TW" dirty="0"/>
              <a:t>Microsoft </a:t>
            </a:r>
            <a:r>
              <a:rPr lang="zh-TW" altLang="en-US" dirty="0"/>
              <a:t>項目。</a:t>
            </a:r>
          </a:p>
          <a:p>
            <a:r>
              <a:rPr lang="en-US" altLang="zh-TW" dirty="0"/>
              <a:t>-n</a:t>
            </a:r>
            <a:r>
              <a:rPr lang="zh-TW" altLang="en-US" dirty="0"/>
              <a:t>　　　　　 列出</a:t>
            </a:r>
            <a:r>
              <a:rPr lang="en-US" altLang="zh-TW" dirty="0"/>
              <a:t>Winsock</a:t>
            </a:r>
            <a:r>
              <a:rPr lang="zh-TW" altLang="en-US" dirty="0"/>
              <a:t>通訊服務商。</a:t>
            </a:r>
          </a:p>
          <a:p>
            <a:r>
              <a:rPr lang="en-US" altLang="zh-TW" dirty="0"/>
              <a:t>-p</a:t>
            </a:r>
            <a:r>
              <a:rPr lang="zh-TW" altLang="en-US" dirty="0"/>
              <a:t>　　　　　 監控印表機驅動程式。</a:t>
            </a:r>
          </a:p>
          <a:p>
            <a:r>
              <a:rPr lang="en-US" altLang="zh-TW" dirty="0"/>
              <a:t>-r</a:t>
            </a:r>
            <a:r>
              <a:rPr lang="zh-TW" altLang="en-US" dirty="0"/>
              <a:t>　　　　　 列出</a:t>
            </a:r>
            <a:r>
              <a:rPr lang="en-US" altLang="zh-TW" dirty="0"/>
              <a:t>LSA</a:t>
            </a:r>
            <a:r>
              <a:rPr lang="zh-TW" altLang="en-US" dirty="0"/>
              <a:t>服務商。</a:t>
            </a:r>
          </a:p>
          <a:p>
            <a:r>
              <a:rPr lang="en-US" altLang="zh-TW" dirty="0"/>
              <a:t>-s</a:t>
            </a:r>
            <a:r>
              <a:rPr lang="zh-TW" altLang="en-US" dirty="0"/>
              <a:t>　　　　　 列出自動啟動服務和非停用的驅動程式。</a:t>
            </a:r>
          </a:p>
          <a:p>
            <a:r>
              <a:rPr lang="en-US" altLang="zh-TW" dirty="0"/>
              <a:t>-t</a:t>
            </a:r>
            <a:r>
              <a:rPr lang="zh-TW" altLang="en-US" dirty="0"/>
              <a:t>　　　　　 列出系統排程工作。</a:t>
            </a:r>
          </a:p>
          <a:p>
            <a:r>
              <a:rPr lang="en-US" altLang="zh-TW" dirty="0"/>
              <a:t>-v</a:t>
            </a:r>
            <a:r>
              <a:rPr lang="zh-TW" altLang="en-US" dirty="0"/>
              <a:t>　　　　　 確認數位簽章。</a:t>
            </a:r>
          </a:p>
          <a:p>
            <a:r>
              <a:rPr lang="en-US" altLang="zh-TW" dirty="0"/>
              <a:t>-w</a:t>
            </a:r>
            <a:r>
              <a:rPr lang="zh-TW" altLang="en-US" dirty="0"/>
              <a:t>　　　　  列出</a:t>
            </a:r>
            <a:r>
              <a:rPr lang="en-US" altLang="zh-TW" dirty="0" err="1"/>
              <a:t>Winlogon</a:t>
            </a:r>
            <a:r>
              <a:rPr lang="zh-TW" altLang="en-US" dirty="0"/>
              <a:t>項目。</a:t>
            </a:r>
          </a:p>
          <a:p>
            <a:r>
              <a:rPr lang="en-US" altLang="zh-TW" dirty="0"/>
              <a:t>user</a:t>
            </a:r>
            <a:r>
              <a:rPr lang="zh-TW" altLang="en-US" dirty="0"/>
              <a:t>　　　　 顯示指定用戶之項目。</a:t>
            </a:r>
          </a:p>
          <a:p>
            <a:endParaRPr lang="zh-TW" altLang="en-US" dirty="0"/>
          </a:p>
        </p:txBody>
      </p:sp>
    </p:spTree>
    <p:extLst>
      <p:ext uri="{BB962C8B-B14F-4D97-AF65-F5344CB8AC3E}">
        <p14:creationId xmlns:p14="http://schemas.microsoft.com/office/powerpoint/2010/main" val="2659089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a:t>ProcDump</a:t>
            </a:r>
            <a:r>
              <a:rPr lang="en-US" altLang="zh-TW" b="1" dirty="0"/>
              <a:t/>
            </a:r>
            <a:br>
              <a:rPr lang="en-US" altLang="zh-TW" b="1" dirty="0"/>
            </a:br>
            <a:endParaRPr lang="zh-TW" altLang="en-US" dirty="0"/>
          </a:p>
        </p:txBody>
      </p:sp>
      <p:sp>
        <p:nvSpPr>
          <p:cNvPr id="3" name="內容版面配置區 2"/>
          <p:cNvSpPr>
            <a:spLocks noGrp="1"/>
          </p:cNvSpPr>
          <p:nvPr>
            <p:ph idx="1"/>
          </p:nvPr>
        </p:nvSpPr>
        <p:spPr/>
        <p:txBody>
          <a:bodyPr>
            <a:normAutofit fontScale="77500" lnSpcReduction="20000"/>
          </a:bodyPr>
          <a:lstStyle/>
          <a:p>
            <a:r>
              <a:rPr lang="zh-TW" altLang="en-US" dirty="0" smtClean="0"/>
              <a:t>用法：</a:t>
            </a:r>
            <a:r>
              <a:rPr lang="en-US" altLang="zh-TW" dirty="0" err="1" smtClean="0"/>
              <a:t>procdump</a:t>
            </a:r>
            <a:r>
              <a:rPr lang="en-US" altLang="zh-TW" dirty="0" smtClean="0"/>
              <a:t> [-a] [-c | -cl CPU</a:t>
            </a:r>
            <a:r>
              <a:rPr lang="zh-TW" altLang="en-US" dirty="0" smtClean="0"/>
              <a:t>使用率</a:t>
            </a:r>
            <a:r>
              <a:rPr lang="en-US" altLang="zh-TW" dirty="0" smtClean="0"/>
              <a:t>] [-u] [-s</a:t>
            </a:r>
            <a:r>
              <a:rPr lang="zh-TW" altLang="en-US" dirty="0" smtClean="0"/>
              <a:t>秒</a:t>
            </a:r>
            <a:r>
              <a:rPr lang="en-US" altLang="zh-TW" dirty="0" smtClean="0"/>
              <a:t>] [-n</a:t>
            </a:r>
            <a:r>
              <a:rPr lang="zh-TW" altLang="en-US" dirty="0" smtClean="0"/>
              <a:t>超過</a:t>
            </a:r>
            <a:r>
              <a:rPr lang="en-US" altLang="zh-TW" dirty="0" smtClean="0"/>
              <a:t>] [-e [1 [-b] [-f &lt;</a:t>
            </a:r>
            <a:r>
              <a:rPr lang="zh-TW" altLang="en-US" dirty="0" smtClean="0"/>
              <a:t>過濾器，</a:t>
            </a:r>
            <a:r>
              <a:rPr lang="en-US" altLang="zh-TW" dirty="0" smtClean="0"/>
              <a:t>.. &gt; ] [-g] [-h] [-l] [-m | -mL</a:t>
            </a:r>
            <a:r>
              <a:rPr lang="zh-TW" altLang="en-US" dirty="0" smtClean="0"/>
              <a:t>提交用法</a:t>
            </a:r>
            <a:r>
              <a:rPr lang="en-US" altLang="zh-TW" dirty="0" smtClean="0"/>
              <a:t>] [-ma | -</a:t>
            </a:r>
            <a:r>
              <a:rPr lang="en-US" altLang="zh-TW" dirty="0" err="1" smtClean="0"/>
              <a:t>mp</a:t>
            </a:r>
            <a:r>
              <a:rPr lang="en-US" altLang="zh-TW" dirty="0" smtClean="0"/>
              <a:t>] [-o] [-p | -</a:t>
            </a:r>
            <a:r>
              <a:rPr lang="en-US" altLang="zh-TW" dirty="0" err="1" smtClean="0"/>
              <a:t>pl</a:t>
            </a:r>
            <a:r>
              <a:rPr lang="zh-TW" altLang="en-US" dirty="0" smtClean="0"/>
              <a:t>計數器閾值</a:t>
            </a:r>
            <a:r>
              <a:rPr lang="en-US" altLang="zh-TW" dirty="0" smtClean="0"/>
              <a:t>] [-r] [ – T] [-d &lt;</a:t>
            </a:r>
            <a:r>
              <a:rPr lang="zh-TW" altLang="en-US" dirty="0" smtClean="0"/>
              <a:t>回調</a:t>
            </a:r>
            <a:r>
              <a:rPr lang="en-US" altLang="zh-TW" dirty="0" smtClean="0"/>
              <a:t>DLL&gt;] [-64] &lt;[ – W] &lt;</a:t>
            </a:r>
            <a:r>
              <a:rPr lang="zh-TW" altLang="en-US" dirty="0" smtClean="0"/>
              <a:t>進程名稱或服務名稱或</a:t>
            </a:r>
            <a:r>
              <a:rPr lang="en-US" altLang="zh-TW" dirty="0" smtClean="0"/>
              <a:t>PID&gt; [</a:t>
            </a:r>
            <a:r>
              <a:rPr lang="zh-TW" altLang="en-US" dirty="0" smtClean="0"/>
              <a:t>轉儲文件</a:t>
            </a:r>
            <a:r>
              <a:rPr lang="en-US" altLang="zh-TW" dirty="0" smtClean="0"/>
              <a:t>] | -</a:t>
            </a:r>
            <a:r>
              <a:rPr lang="en-US" altLang="zh-TW" dirty="0" err="1" smtClean="0"/>
              <a:t>i</a:t>
            </a:r>
            <a:r>
              <a:rPr lang="en-US" altLang="zh-TW" dirty="0" smtClean="0"/>
              <a:t> &lt;</a:t>
            </a:r>
            <a:r>
              <a:rPr lang="zh-TW" altLang="en-US" dirty="0" smtClean="0"/>
              <a:t>轉儲文件</a:t>
            </a:r>
            <a:r>
              <a:rPr lang="en-US" altLang="zh-TW" dirty="0" smtClean="0"/>
              <a:t>&gt; | -u | -x &lt;</a:t>
            </a:r>
            <a:r>
              <a:rPr lang="zh-TW" altLang="en-US" dirty="0" smtClean="0"/>
              <a:t>轉儲文件</a:t>
            </a:r>
            <a:r>
              <a:rPr lang="en-US" altLang="zh-TW" dirty="0" smtClean="0"/>
              <a:t>&gt; &lt;</a:t>
            </a:r>
            <a:r>
              <a:rPr lang="zh-TW" altLang="en-US" dirty="0" smtClean="0"/>
              <a:t>圖像文件</a:t>
            </a:r>
            <a:r>
              <a:rPr lang="en-US" altLang="zh-TW" dirty="0" smtClean="0"/>
              <a:t>&gt; [</a:t>
            </a:r>
            <a:r>
              <a:rPr lang="zh-TW" altLang="en-US" dirty="0" smtClean="0"/>
              <a:t>參數</a:t>
            </a:r>
            <a:r>
              <a:rPr lang="en-US" altLang="zh-TW" dirty="0" smtClean="0"/>
              <a:t>]&gt;] [ – </a:t>
            </a:r>
            <a:r>
              <a:rPr lang="zh-TW" altLang="en-US" dirty="0" smtClean="0"/>
              <a:t>？</a:t>
            </a:r>
            <a:r>
              <a:rPr lang="en-US" altLang="zh-TW" dirty="0" smtClean="0"/>
              <a:t>[-e]</a:t>
            </a:r>
          </a:p>
          <a:p>
            <a:endParaRPr lang="en-US" altLang="zh-TW" dirty="0" smtClean="0"/>
          </a:p>
          <a:p>
            <a:r>
              <a:rPr lang="en-US" altLang="zh-TW" dirty="0" smtClean="0"/>
              <a:t>-c </a:t>
            </a:r>
            <a:r>
              <a:rPr lang="zh-TW" altLang="en-US" dirty="0" smtClean="0"/>
              <a:t>參數表示</a:t>
            </a:r>
            <a:r>
              <a:rPr lang="en-US" altLang="zh-TW" dirty="0" smtClean="0"/>
              <a:t>CPU</a:t>
            </a:r>
            <a:r>
              <a:rPr lang="zh-TW" altLang="en-US" dirty="0" smtClean="0"/>
              <a:t>閾值，例如</a:t>
            </a:r>
            <a:r>
              <a:rPr lang="en-US" altLang="zh-TW" dirty="0" smtClean="0"/>
              <a:t>-c 70 </a:t>
            </a:r>
            <a:r>
              <a:rPr lang="zh-TW" altLang="en-US" dirty="0" smtClean="0"/>
              <a:t>就是</a:t>
            </a:r>
            <a:r>
              <a:rPr lang="en-US" altLang="zh-TW" dirty="0" smtClean="0"/>
              <a:t>CPU</a:t>
            </a:r>
            <a:r>
              <a:rPr lang="zh-TW" altLang="en-US" dirty="0" smtClean="0"/>
              <a:t>使用率達到</a:t>
            </a:r>
            <a:r>
              <a:rPr lang="en-US" altLang="zh-TW" dirty="0" smtClean="0"/>
              <a:t>70%</a:t>
            </a:r>
            <a:r>
              <a:rPr lang="zh-TW" altLang="en-US" dirty="0" smtClean="0"/>
              <a:t>再做操作</a:t>
            </a:r>
          </a:p>
          <a:p>
            <a:endParaRPr lang="zh-TW" altLang="en-US" dirty="0" smtClean="0"/>
          </a:p>
          <a:p>
            <a:r>
              <a:rPr lang="en-US" altLang="zh-TW" dirty="0" smtClean="0"/>
              <a:t>-cl </a:t>
            </a:r>
            <a:r>
              <a:rPr lang="zh-TW" altLang="en-US" dirty="0" smtClean="0"/>
              <a:t>參數表示低於</a:t>
            </a:r>
            <a:r>
              <a:rPr lang="en-US" altLang="zh-TW" dirty="0" smtClean="0"/>
              <a:t>CPU</a:t>
            </a:r>
            <a:r>
              <a:rPr lang="zh-TW" altLang="en-US" dirty="0" smtClean="0"/>
              <a:t>閾值，例如</a:t>
            </a:r>
            <a:r>
              <a:rPr lang="en-US" altLang="zh-TW" dirty="0" smtClean="0"/>
              <a:t>-cl 10 </a:t>
            </a:r>
            <a:r>
              <a:rPr lang="zh-TW" altLang="en-US" dirty="0" smtClean="0"/>
              <a:t>就是</a:t>
            </a:r>
            <a:r>
              <a:rPr lang="en-US" altLang="zh-TW" dirty="0" smtClean="0"/>
              <a:t>CPU</a:t>
            </a:r>
            <a:r>
              <a:rPr lang="zh-TW" altLang="en-US" dirty="0" smtClean="0"/>
              <a:t>使用率低於</a:t>
            </a:r>
            <a:r>
              <a:rPr lang="en-US" altLang="zh-TW" dirty="0" smtClean="0"/>
              <a:t>10%</a:t>
            </a:r>
            <a:r>
              <a:rPr lang="zh-TW" altLang="en-US" dirty="0" smtClean="0"/>
              <a:t>再做操作</a:t>
            </a:r>
          </a:p>
          <a:p>
            <a:endParaRPr lang="zh-TW" altLang="en-US" dirty="0" smtClean="0"/>
          </a:p>
          <a:p>
            <a:r>
              <a:rPr lang="en-US" altLang="zh-TW" dirty="0" smtClean="0"/>
              <a:t>-d </a:t>
            </a:r>
            <a:r>
              <a:rPr lang="zh-TW" altLang="en-US" dirty="0" smtClean="0"/>
              <a:t>名為調用指定的</a:t>
            </a:r>
            <a:r>
              <a:rPr lang="en-US" altLang="zh-TW" dirty="0" smtClean="0"/>
              <a:t>DLL</a:t>
            </a:r>
            <a:r>
              <a:rPr lang="zh-TW" altLang="en-US" dirty="0" smtClean="0"/>
              <a:t>的</a:t>
            </a:r>
            <a:r>
              <a:rPr lang="en-US" altLang="zh-TW" dirty="0" err="1" smtClean="0"/>
              <a:t>MiniDumpCallbackRoutine</a:t>
            </a:r>
            <a:r>
              <a:rPr lang="zh-TW" altLang="en-US" dirty="0" smtClean="0"/>
              <a:t>的轉儲回調例程。</a:t>
            </a:r>
          </a:p>
          <a:p>
            <a:endParaRPr lang="zh-TW" altLang="en-US" dirty="0" smtClean="0"/>
          </a:p>
          <a:p>
            <a:endParaRPr lang="zh-TW" altLang="en-US" dirty="0" smtClean="0"/>
          </a:p>
          <a:p>
            <a:r>
              <a:rPr lang="zh-TW" altLang="en-US" dirty="0" smtClean="0"/>
              <a:t> </a:t>
            </a:r>
          </a:p>
          <a:p>
            <a:endParaRPr lang="zh-TW" altLang="en-US" dirty="0" smtClean="0"/>
          </a:p>
        </p:txBody>
      </p:sp>
    </p:spTree>
    <p:extLst>
      <p:ext uri="{BB962C8B-B14F-4D97-AF65-F5344CB8AC3E}">
        <p14:creationId xmlns:p14="http://schemas.microsoft.com/office/powerpoint/2010/main" val="223882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a:t>ProcDump</a:t>
            </a:r>
            <a:r>
              <a:rPr lang="en-US" altLang="zh-TW" b="1" dirty="0"/>
              <a:t/>
            </a:r>
            <a:br>
              <a:rPr lang="en-US" altLang="zh-TW" b="1" dirty="0"/>
            </a:br>
            <a:endParaRPr lang="zh-TW" altLang="en-US" b="1" dirty="0"/>
          </a:p>
        </p:txBody>
      </p:sp>
      <p:sp>
        <p:nvSpPr>
          <p:cNvPr id="3" name="內容版面配置區 2"/>
          <p:cNvSpPr>
            <a:spLocks noGrp="1"/>
          </p:cNvSpPr>
          <p:nvPr>
            <p:ph idx="1"/>
          </p:nvPr>
        </p:nvSpPr>
        <p:spPr/>
        <p:txBody>
          <a:bodyPr>
            <a:normAutofit fontScale="77500" lnSpcReduction="20000"/>
          </a:bodyPr>
          <a:lstStyle/>
          <a:p>
            <a:r>
              <a:rPr lang="en-US" altLang="zh-TW" dirty="0" smtClean="0"/>
              <a:t>-e </a:t>
            </a:r>
            <a:r>
              <a:rPr lang="zh-TW" altLang="en-US" dirty="0" smtClean="0"/>
              <a:t>寫轉儲當進程遇到未處理的異常。包括：</a:t>
            </a:r>
            <a:r>
              <a:rPr lang="en-US" altLang="zh-TW" dirty="0" smtClean="0"/>
              <a:t>1</a:t>
            </a:r>
            <a:r>
              <a:rPr lang="zh-TW" altLang="en-US" dirty="0" smtClean="0"/>
              <a:t>，以創建轉儲第一次機會異常。</a:t>
            </a:r>
          </a:p>
          <a:p>
            <a:endParaRPr lang="zh-TW" altLang="en-US" dirty="0" smtClean="0"/>
          </a:p>
          <a:p>
            <a:r>
              <a:rPr lang="en-US" altLang="zh-TW" dirty="0" smtClean="0"/>
              <a:t>-g </a:t>
            </a:r>
            <a:r>
              <a:rPr lang="zh-TW" altLang="en-US" dirty="0" smtClean="0"/>
              <a:t>作為運行在託管過程中（無需操作）本機調試器。</a:t>
            </a:r>
          </a:p>
          <a:p>
            <a:endParaRPr lang="zh-TW" altLang="en-US" dirty="0" smtClean="0"/>
          </a:p>
          <a:p>
            <a:r>
              <a:rPr lang="en-US" altLang="zh-TW" dirty="0" smtClean="0"/>
              <a:t>-l </a:t>
            </a:r>
            <a:r>
              <a:rPr lang="zh-TW" altLang="en-US" dirty="0" smtClean="0"/>
              <a:t>顯示進程的調試日誌記錄。</a:t>
            </a:r>
          </a:p>
          <a:p>
            <a:endParaRPr lang="zh-TW" altLang="en-US" dirty="0" smtClean="0"/>
          </a:p>
          <a:p>
            <a:r>
              <a:rPr lang="en-US" altLang="zh-TW" dirty="0" smtClean="0"/>
              <a:t>-m </a:t>
            </a:r>
            <a:r>
              <a:rPr lang="zh-TW" altLang="en-US" dirty="0" smtClean="0"/>
              <a:t>內存提交閾值</a:t>
            </a:r>
            <a:r>
              <a:rPr lang="en-US" altLang="zh-TW" dirty="0" smtClean="0"/>
              <a:t>MB</a:t>
            </a:r>
            <a:r>
              <a:rPr lang="zh-TW" altLang="en-US" dirty="0" smtClean="0"/>
              <a:t>在其中創建轉儲，指的</a:t>
            </a:r>
            <a:r>
              <a:rPr lang="en-US" altLang="zh-TW" dirty="0" smtClean="0"/>
              <a:t>-m 700 </a:t>
            </a:r>
            <a:r>
              <a:rPr lang="zh-TW" altLang="en-US" dirty="0" smtClean="0"/>
              <a:t>就是</a:t>
            </a:r>
            <a:r>
              <a:rPr lang="en-US" altLang="zh-TW" dirty="0" smtClean="0"/>
              <a:t>700M</a:t>
            </a:r>
            <a:r>
              <a:rPr lang="zh-TW" altLang="en-US" dirty="0" smtClean="0"/>
              <a:t>文件閥值</a:t>
            </a:r>
          </a:p>
          <a:p>
            <a:endParaRPr lang="zh-TW" altLang="en-US" dirty="0" smtClean="0"/>
          </a:p>
          <a:p>
            <a:r>
              <a:rPr lang="en-US" altLang="zh-TW" dirty="0" smtClean="0"/>
              <a:t>-ma </a:t>
            </a:r>
            <a:r>
              <a:rPr lang="zh-TW" altLang="en-US" dirty="0" smtClean="0"/>
              <a:t>創建</a:t>
            </a:r>
            <a:r>
              <a:rPr lang="en-US" altLang="zh-TW" dirty="0" smtClean="0"/>
              <a:t>full dump, </a:t>
            </a:r>
            <a:r>
              <a:rPr lang="zh-TW" altLang="en-US" dirty="0" smtClean="0"/>
              <a:t>即包括進程的所有內存</a:t>
            </a:r>
            <a:r>
              <a:rPr lang="en-US" altLang="zh-TW" dirty="0" smtClean="0"/>
              <a:t>. </a:t>
            </a:r>
            <a:r>
              <a:rPr lang="zh-TW" altLang="en-US" dirty="0" smtClean="0"/>
              <a:t>默認的</a:t>
            </a:r>
            <a:r>
              <a:rPr lang="en-US" altLang="zh-TW" dirty="0" smtClean="0"/>
              <a:t>dump</a:t>
            </a:r>
            <a:r>
              <a:rPr lang="zh-TW" altLang="en-US" dirty="0" smtClean="0"/>
              <a:t>格式包括線程和句柄信息</a:t>
            </a:r>
            <a:r>
              <a:rPr lang="en-US" altLang="zh-TW" dirty="0" smtClean="0"/>
              <a:t>.</a:t>
            </a:r>
          </a:p>
          <a:p>
            <a:endParaRPr lang="en-US" altLang="zh-TW" dirty="0" smtClean="0"/>
          </a:p>
          <a:p>
            <a:r>
              <a:rPr lang="en-US" altLang="zh-TW" dirty="0" smtClean="0"/>
              <a:t>-ml </a:t>
            </a:r>
            <a:r>
              <a:rPr lang="zh-TW" altLang="en-US" dirty="0" smtClean="0"/>
              <a:t>觸發內存時提交以下指定的</a:t>
            </a:r>
            <a:r>
              <a:rPr lang="en-US" altLang="zh-TW" dirty="0" smtClean="0"/>
              <a:t>MB</a:t>
            </a:r>
            <a:r>
              <a:rPr lang="zh-TW" altLang="en-US" dirty="0" smtClean="0"/>
              <a:t>值下降</a:t>
            </a:r>
            <a:endParaRPr lang="zh-TW" altLang="en-US" dirty="0"/>
          </a:p>
        </p:txBody>
      </p:sp>
    </p:spTree>
    <p:extLst>
      <p:ext uri="{BB962C8B-B14F-4D97-AF65-F5344CB8AC3E}">
        <p14:creationId xmlns:p14="http://schemas.microsoft.com/office/powerpoint/2010/main" val="6802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a:t>ProcDump</a:t>
            </a:r>
            <a:r>
              <a:rPr lang="en-US" altLang="zh-TW" b="1" dirty="0"/>
              <a:t/>
            </a:r>
            <a:br>
              <a:rPr lang="en-US" altLang="zh-TW" b="1" dirty="0"/>
            </a:br>
            <a:endParaRPr lang="zh-TW" altLang="en-US" dirty="0"/>
          </a:p>
        </p:txBody>
      </p:sp>
      <p:sp>
        <p:nvSpPr>
          <p:cNvPr id="3" name="內容版面配置區 2"/>
          <p:cNvSpPr>
            <a:spLocks noGrp="1"/>
          </p:cNvSpPr>
          <p:nvPr>
            <p:ph idx="1"/>
          </p:nvPr>
        </p:nvSpPr>
        <p:spPr/>
        <p:txBody>
          <a:bodyPr/>
          <a:lstStyle/>
          <a:p>
            <a:r>
              <a:rPr lang="en-US" altLang="zh-TW" dirty="0" smtClean="0"/>
              <a:t>-n </a:t>
            </a:r>
            <a:r>
              <a:rPr lang="zh-TW" altLang="en-US" dirty="0" smtClean="0"/>
              <a:t>退出之前寫的轉儲數。在該工具退出之前要抓取多少個</a:t>
            </a:r>
            <a:r>
              <a:rPr lang="en-US" altLang="zh-TW" dirty="0" smtClean="0"/>
              <a:t>dump</a:t>
            </a:r>
            <a:r>
              <a:rPr lang="zh-TW" altLang="en-US" dirty="0" smtClean="0"/>
              <a:t>文件</a:t>
            </a:r>
          </a:p>
          <a:p>
            <a:endParaRPr lang="zh-TW" altLang="en-US" dirty="0" smtClean="0"/>
          </a:p>
          <a:p>
            <a:r>
              <a:rPr lang="en-US" altLang="zh-TW" dirty="0" smtClean="0"/>
              <a:t>-o </a:t>
            </a:r>
            <a:r>
              <a:rPr lang="zh-TW" altLang="en-US" dirty="0" smtClean="0"/>
              <a:t>覆蓋現有的轉儲文件。</a:t>
            </a:r>
          </a:p>
          <a:p>
            <a:endParaRPr lang="zh-TW" altLang="en-US" dirty="0" smtClean="0"/>
          </a:p>
          <a:p>
            <a:r>
              <a:rPr lang="en-US" altLang="zh-TW" dirty="0" smtClean="0"/>
              <a:t>-s  CPU</a:t>
            </a:r>
            <a:r>
              <a:rPr lang="zh-TW" altLang="en-US" dirty="0" smtClean="0"/>
              <a:t>閥值必須持續多少秒才抓取</a:t>
            </a:r>
            <a:r>
              <a:rPr lang="en-US" altLang="zh-TW" dirty="0" smtClean="0"/>
              <a:t>dump</a:t>
            </a:r>
            <a:r>
              <a:rPr lang="zh-TW" altLang="en-US" dirty="0" smtClean="0"/>
              <a:t>文件</a:t>
            </a:r>
          </a:p>
          <a:p>
            <a:endParaRPr lang="zh-TW" altLang="en-US" dirty="0" smtClean="0"/>
          </a:p>
          <a:p>
            <a:r>
              <a:rPr lang="en-US" altLang="zh-TW" dirty="0" smtClean="0"/>
              <a:t>-h  </a:t>
            </a:r>
            <a:r>
              <a:rPr lang="zh-TW" altLang="en-US" dirty="0" smtClean="0"/>
              <a:t>指定某個無響應超過</a:t>
            </a:r>
            <a:r>
              <a:rPr lang="en-US" altLang="zh-TW" dirty="0" smtClean="0"/>
              <a:t>5</a:t>
            </a:r>
            <a:r>
              <a:rPr lang="zh-TW" altLang="en-US" dirty="0" smtClean="0"/>
              <a:t>秒的程序的</a:t>
            </a:r>
            <a:r>
              <a:rPr lang="en-US" altLang="zh-TW" dirty="0" smtClean="0"/>
              <a:t>dump</a:t>
            </a:r>
            <a:r>
              <a:rPr lang="zh-TW" altLang="en-US" dirty="0" smtClean="0"/>
              <a:t>文件</a:t>
            </a:r>
            <a:endParaRPr lang="zh-TW" altLang="en-US" dirty="0"/>
          </a:p>
        </p:txBody>
      </p:sp>
    </p:spTree>
    <p:extLst>
      <p:ext uri="{BB962C8B-B14F-4D97-AF65-F5344CB8AC3E}">
        <p14:creationId xmlns:p14="http://schemas.microsoft.com/office/powerpoint/2010/main" val="1737128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Process Explorer</a:t>
            </a:r>
            <a:br>
              <a:rPr lang="en-US" altLang="zh-TW" dirty="0" smtClean="0"/>
            </a:br>
            <a:endParaRPr lang="zh-TW" altLang="en-US" dirty="0"/>
          </a:p>
        </p:txBody>
      </p:sp>
      <p:pic>
        <p:nvPicPr>
          <p:cNvPr id="5" name="內容版面配置區 4" descr="Process Explorer - Sysinternals: www.sysinternals.com [I5302-05\own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112929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Process Explorer</a:t>
            </a:r>
            <a:br>
              <a:rPr lang="en-US" altLang="zh-TW" dirty="0" smtClean="0"/>
            </a:br>
            <a:r>
              <a:rPr lang="zh-TW" altLang="en-US" sz="2200" dirty="0" smtClean="0"/>
              <a:t>選單中可以執行終止程序、重新啟動、暫停、檢視詳細資料或其他各種指令。</a:t>
            </a:r>
            <a:endParaRPr lang="zh-TW" altLang="en-US" sz="2200" dirty="0"/>
          </a:p>
        </p:txBody>
      </p:sp>
      <p:pic>
        <p:nvPicPr>
          <p:cNvPr id="4" name="內容版面配置區 3"/>
          <p:cNvPicPr>
            <a:picLocks noGrp="1" noChangeAspect="1"/>
          </p:cNvPicPr>
          <p:nvPr>
            <p:ph idx="1"/>
          </p:nvPr>
        </p:nvPicPr>
        <p:blipFill>
          <a:blip r:embed="rId2"/>
          <a:stretch>
            <a:fillRect/>
          </a:stretch>
        </p:blipFill>
        <p:spPr>
          <a:xfrm>
            <a:off x="3238500" y="1943894"/>
            <a:ext cx="5715000" cy="4114800"/>
          </a:xfrm>
          <a:prstGeom prst="rect">
            <a:avLst/>
          </a:prstGeom>
        </p:spPr>
      </p:pic>
    </p:spTree>
    <p:extLst>
      <p:ext uri="{BB962C8B-B14F-4D97-AF65-F5344CB8AC3E}">
        <p14:creationId xmlns:p14="http://schemas.microsoft.com/office/powerpoint/2010/main" val="129152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Process Explorer</a:t>
            </a:r>
            <a:br>
              <a:rPr lang="en-US" altLang="zh-TW" dirty="0" smtClean="0"/>
            </a:br>
            <a:r>
              <a:rPr lang="zh-TW" altLang="en-US" sz="2200" dirty="0" smtClean="0"/>
              <a:t>每個執行中的程序還可列出更完整詳盡的檔案資訊、執行效能與各種圖表、資料。</a:t>
            </a:r>
            <a:endParaRPr lang="zh-TW" altLang="en-US" sz="2200" dirty="0"/>
          </a:p>
        </p:txBody>
      </p:sp>
      <p:pic>
        <p:nvPicPr>
          <p:cNvPr id="4" name="內容版面配置區 3"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2212" y="1825625"/>
            <a:ext cx="5687575" cy="4351338"/>
          </a:xfrm>
        </p:spPr>
      </p:pic>
    </p:spTree>
    <p:extLst>
      <p:ext uri="{BB962C8B-B14F-4D97-AF65-F5344CB8AC3E}">
        <p14:creationId xmlns:p14="http://schemas.microsoft.com/office/powerpoint/2010/main" val="610282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Process Explorer</a:t>
            </a:r>
            <a:br>
              <a:rPr lang="en-US" altLang="zh-TW" dirty="0" smtClean="0"/>
            </a:br>
            <a:r>
              <a:rPr lang="zh-TW" altLang="en-US" sz="2200" dirty="0"/>
              <a:t>「</a:t>
            </a:r>
            <a:r>
              <a:rPr lang="en-US" altLang="zh-TW" sz="2200" b="1" dirty="0"/>
              <a:t>View</a:t>
            </a:r>
            <a:r>
              <a:rPr lang="zh-TW" altLang="en-US" sz="2200" dirty="0"/>
              <a:t>」→「</a:t>
            </a:r>
            <a:r>
              <a:rPr lang="en-US" altLang="zh-TW" sz="2200" b="1" dirty="0"/>
              <a:t>System Information</a:t>
            </a:r>
            <a:r>
              <a:rPr lang="zh-TW" altLang="en-US" sz="2200" dirty="0"/>
              <a:t>」開啟即時的</a:t>
            </a:r>
            <a:r>
              <a:rPr lang="en-US" altLang="zh-TW" sz="2200" dirty="0"/>
              <a:t>CPU</a:t>
            </a:r>
            <a:r>
              <a:rPr lang="zh-TW" altLang="en-US" sz="2200" dirty="0"/>
              <a:t>、記憶體與硬碟存取效能</a:t>
            </a:r>
            <a:r>
              <a:rPr lang="en-US" altLang="zh-TW" sz="2200" dirty="0">
                <a:hlinkClick r:id="rId2"/>
              </a:rPr>
              <a:t>.</a:t>
            </a:r>
            <a:r>
              <a:rPr lang="en-US" altLang="zh-TW" sz="2200" dirty="0"/>
              <a:t>..</a:t>
            </a:r>
            <a:r>
              <a:rPr lang="zh-TW" altLang="en-US" sz="2200" dirty="0"/>
              <a:t>各類資訊。</a:t>
            </a:r>
          </a:p>
        </p:txBody>
      </p:sp>
      <p:pic>
        <p:nvPicPr>
          <p:cNvPr id="4" name="內容版面配置區 3" descr="畫面剪輯"/>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9961" y="1825625"/>
            <a:ext cx="6112078" cy="4351338"/>
          </a:xfrm>
        </p:spPr>
      </p:pic>
    </p:spTree>
    <p:extLst>
      <p:ext uri="{BB962C8B-B14F-4D97-AF65-F5344CB8AC3E}">
        <p14:creationId xmlns:p14="http://schemas.microsoft.com/office/powerpoint/2010/main" val="2276230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a:t>LiveKd</a:t>
            </a:r>
            <a:r>
              <a:rPr lang="en-US" altLang="zh-TW" b="1" dirty="0"/>
              <a:t/>
            </a:r>
            <a:br>
              <a:rPr lang="en-US" altLang="zh-TW" b="1" dirty="0"/>
            </a:b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Introduction</a:t>
            </a:r>
          </a:p>
          <a:p>
            <a:r>
              <a:rPr lang="en-US" altLang="zh-TW" dirty="0" err="1" smtClean="0"/>
              <a:t>LiveKD</a:t>
            </a:r>
            <a:r>
              <a:rPr lang="en-US" altLang="zh-TW" dirty="0" smtClean="0"/>
              <a:t>, a utility I wrote for the CD included with Inside Windows 2000, 3rd Edition, is now freely available. </a:t>
            </a:r>
            <a:r>
              <a:rPr lang="en-US" altLang="zh-TW" dirty="0" err="1" smtClean="0"/>
              <a:t>LiveKD</a:t>
            </a:r>
            <a:r>
              <a:rPr lang="en-US" altLang="zh-TW" dirty="0" smtClean="0"/>
              <a:t> allows you to run the </a:t>
            </a:r>
            <a:r>
              <a:rPr lang="en-US" altLang="zh-TW" dirty="0" err="1" smtClean="0"/>
              <a:t>Kd</a:t>
            </a:r>
            <a:r>
              <a:rPr lang="en-US" altLang="zh-TW" dirty="0" smtClean="0"/>
              <a:t> and </a:t>
            </a:r>
            <a:r>
              <a:rPr lang="en-US" altLang="zh-TW" dirty="0" err="1" smtClean="0"/>
              <a:t>Windbg</a:t>
            </a:r>
            <a:r>
              <a:rPr lang="en-US" altLang="zh-TW" dirty="0" smtClean="0"/>
              <a:t> Microsoft kernel debuggers, which are part of the Debugging Tools for Windows package, locally on a live system. Execute all the debugger commands that work on crash dump files to look deep inside the system. See the Debugging Tools for Windows documentation and our book for information on how to explore a system with the kernel debuggers.</a:t>
            </a:r>
          </a:p>
          <a:p>
            <a:endParaRPr lang="en-US" altLang="zh-TW" dirty="0" smtClean="0"/>
          </a:p>
          <a:p>
            <a:r>
              <a:rPr lang="en-US" altLang="zh-TW" dirty="0" smtClean="0"/>
              <a:t>While the latest versions of </a:t>
            </a:r>
            <a:r>
              <a:rPr lang="en-US" altLang="zh-TW" dirty="0" err="1" smtClean="0"/>
              <a:t>Windbg</a:t>
            </a:r>
            <a:r>
              <a:rPr lang="en-US" altLang="zh-TW" dirty="0" smtClean="0"/>
              <a:t> and </a:t>
            </a:r>
            <a:r>
              <a:rPr lang="en-US" altLang="zh-TW" dirty="0" err="1" smtClean="0"/>
              <a:t>Kd</a:t>
            </a:r>
            <a:r>
              <a:rPr lang="en-US" altLang="zh-TW" dirty="0" smtClean="0"/>
              <a:t> have a similar capability on Windows Vista and Server 2008, </a:t>
            </a:r>
            <a:r>
              <a:rPr lang="en-US" altLang="zh-TW" dirty="0" err="1" smtClean="0"/>
              <a:t>LiveKD</a:t>
            </a:r>
            <a:r>
              <a:rPr lang="en-US" altLang="zh-TW" dirty="0" smtClean="0"/>
              <a:t> enables more functionality, such as viewing thread stacks with the !thread command, than </a:t>
            </a:r>
            <a:r>
              <a:rPr lang="en-US" altLang="zh-TW" dirty="0" err="1" smtClean="0"/>
              <a:t>Windbg</a:t>
            </a:r>
            <a:r>
              <a:rPr lang="en-US" altLang="zh-TW" dirty="0" smtClean="0"/>
              <a:t> and </a:t>
            </a:r>
            <a:r>
              <a:rPr lang="en-US" altLang="zh-TW" dirty="0" err="1" smtClean="0"/>
              <a:t>Kd's</a:t>
            </a:r>
            <a:r>
              <a:rPr lang="en-US" altLang="zh-TW" dirty="0" smtClean="0"/>
              <a:t> own live kernel debugging facility.</a:t>
            </a:r>
            <a:endParaRPr lang="zh-TW" altLang="en-US" dirty="0"/>
          </a:p>
        </p:txBody>
      </p:sp>
    </p:spTree>
    <p:extLst>
      <p:ext uri="{BB962C8B-B14F-4D97-AF65-F5344CB8AC3E}">
        <p14:creationId xmlns:p14="http://schemas.microsoft.com/office/powerpoint/2010/main" val="374849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err="1" smtClean="0"/>
              <a:t>Sysinternals</a:t>
            </a:r>
            <a:r>
              <a:rPr lang="en-US" altLang="zh-TW" dirty="0" smtClean="0"/>
              <a:t> Process(</a:t>
            </a:r>
            <a:r>
              <a:rPr lang="zh-TW" altLang="en-US" dirty="0" smtClean="0"/>
              <a:t>行程</a:t>
            </a:r>
            <a:r>
              <a:rPr lang="en-US" altLang="zh-TW" dirty="0" smtClean="0"/>
              <a:t>==&gt;</a:t>
            </a:r>
            <a:r>
              <a:rPr lang="zh-TW" altLang="en-US" dirty="0" smtClean="0"/>
              <a:t>惡意程式</a:t>
            </a:r>
            <a:r>
              <a:rPr lang="en-US" altLang="zh-TW" dirty="0" smtClean="0"/>
              <a:t>?) Utilities</a:t>
            </a:r>
          </a:p>
          <a:p>
            <a:r>
              <a:rPr lang="en-US" altLang="zh-TW" dirty="0" err="1" smtClean="0"/>
              <a:t>Sysinternals</a:t>
            </a:r>
            <a:r>
              <a:rPr lang="en-US" altLang="zh-TW" dirty="0" smtClean="0"/>
              <a:t> Security(</a:t>
            </a:r>
            <a:r>
              <a:rPr lang="zh-TW" altLang="en-US" dirty="0" smtClean="0"/>
              <a:t>安全</a:t>
            </a:r>
            <a:r>
              <a:rPr lang="en-US" altLang="zh-TW" dirty="0" smtClean="0"/>
              <a:t>) Utilities</a:t>
            </a:r>
          </a:p>
          <a:p>
            <a:r>
              <a:rPr lang="en-US" altLang="zh-TW" dirty="0" err="1" smtClean="0"/>
              <a:t>Sysinternals</a:t>
            </a:r>
            <a:r>
              <a:rPr lang="en-US" altLang="zh-TW" dirty="0" smtClean="0"/>
              <a:t> File(</a:t>
            </a:r>
            <a:r>
              <a:rPr lang="zh-TW" altLang="en-US" dirty="0" smtClean="0"/>
              <a:t>檔案</a:t>
            </a:r>
            <a:r>
              <a:rPr lang="en-US" altLang="zh-TW" dirty="0" smtClean="0"/>
              <a:t>) and Disk(</a:t>
            </a:r>
            <a:r>
              <a:rPr lang="zh-TW" altLang="en-US" dirty="0" smtClean="0"/>
              <a:t>硬碟</a:t>
            </a:r>
            <a:r>
              <a:rPr lang="en-US" altLang="zh-TW" dirty="0" smtClean="0"/>
              <a:t>) Utilities(</a:t>
            </a:r>
            <a:r>
              <a:rPr lang="zh-TW" altLang="en-US" dirty="0" smtClean="0"/>
              <a:t>公用程式</a:t>
            </a:r>
            <a:r>
              <a:rPr lang="en-US" altLang="zh-TW" dirty="0" smtClean="0"/>
              <a:t>)</a:t>
            </a:r>
          </a:p>
          <a:p>
            <a:r>
              <a:rPr lang="en-US" altLang="zh-TW" dirty="0" err="1" smtClean="0"/>
              <a:t>Sysinternals</a:t>
            </a:r>
            <a:r>
              <a:rPr lang="en-US" altLang="zh-TW" dirty="0" smtClean="0"/>
              <a:t> Networking(</a:t>
            </a:r>
            <a:r>
              <a:rPr lang="zh-TW" altLang="en-US" dirty="0" smtClean="0"/>
              <a:t>網路</a:t>
            </a:r>
            <a:r>
              <a:rPr lang="en-US" altLang="zh-TW" dirty="0" smtClean="0"/>
              <a:t>) Utilities</a:t>
            </a:r>
          </a:p>
          <a:p>
            <a:endParaRPr lang="zh-TW" altLang="en-US" dirty="0"/>
          </a:p>
        </p:txBody>
      </p:sp>
    </p:spTree>
    <p:extLst>
      <p:ext uri="{BB962C8B-B14F-4D97-AF65-F5344CB8AC3E}">
        <p14:creationId xmlns:p14="http://schemas.microsoft.com/office/powerpoint/2010/main" val="2571064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err="1" smtClean="0"/>
              <a:t>LiveKd</a:t>
            </a:r>
            <a:endParaRPr lang="zh-TW" altLang="en-US" dirty="0"/>
          </a:p>
        </p:txBody>
      </p:sp>
      <p:pic>
        <p:nvPicPr>
          <p:cNvPr id="4" name="內容版面配置區 3"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1005" y="1825625"/>
            <a:ext cx="4149990" cy="4351338"/>
          </a:xfrm>
        </p:spPr>
      </p:pic>
    </p:spTree>
    <p:extLst>
      <p:ext uri="{BB962C8B-B14F-4D97-AF65-F5344CB8AC3E}">
        <p14:creationId xmlns:p14="http://schemas.microsoft.com/office/powerpoint/2010/main" val="3433594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PipeList</a:t>
            </a:r>
            <a:endParaRPr lang="zh-TW" altLang="en-US" dirty="0"/>
          </a:p>
        </p:txBody>
      </p:sp>
      <p:sp>
        <p:nvSpPr>
          <p:cNvPr id="3" name="內容版面配置區 2"/>
          <p:cNvSpPr>
            <a:spLocks noGrp="1"/>
          </p:cNvSpPr>
          <p:nvPr>
            <p:ph idx="1"/>
          </p:nvPr>
        </p:nvSpPr>
        <p:spPr/>
        <p:txBody>
          <a:bodyPr/>
          <a:lstStyle/>
          <a:p>
            <a:r>
              <a:rPr lang="zh-TW" altLang="en-US" dirty="0"/>
              <a:t>您是否知道實現命名管道的設備驅動程序實際上是文件系統驅動程序？實際上，驅動程序的名稱是“命名管道文件系統”的</a:t>
            </a:r>
            <a:r>
              <a:rPr lang="en-US" altLang="zh-TW" dirty="0"/>
              <a:t>NPFS.SYS</a:t>
            </a:r>
            <a:r>
              <a:rPr lang="zh-TW" altLang="en-US" dirty="0"/>
              <a:t>。您可能還會感到驚訝的是，它有可能獲得系統上定義的命名管道的目錄列表。沒有記錄這一事實，也不可能使用</a:t>
            </a:r>
            <a:r>
              <a:rPr lang="en-US" altLang="zh-TW" dirty="0"/>
              <a:t>Win32 API</a:t>
            </a:r>
            <a:r>
              <a:rPr lang="zh-TW" altLang="en-US" dirty="0"/>
              <a:t>做到這一點。直接使用</a:t>
            </a:r>
            <a:r>
              <a:rPr lang="en-US" altLang="zh-TW" dirty="0"/>
              <a:t>Win32 </a:t>
            </a:r>
            <a:r>
              <a:rPr lang="en-US" altLang="zh-TW" dirty="0" err="1"/>
              <a:t>FindFile</a:t>
            </a:r>
            <a:r>
              <a:rPr lang="en-US" altLang="zh-TW" dirty="0"/>
              <a:t> API</a:t>
            </a:r>
            <a:r>
              <a:rPr lang="zh-TW" altLang="en-US" dirty="0"/>
              <a:t>依賴的本機函數</a:t>
            </a:r>
            <a:r>
              <a:rPr lang="en-US" altLang="zh-TW" dirty="0" err="1"/>
              <a:t>NtQueryDirectoryFile</a:t>
            </a:r>
            <a:r>
              <a:rPr lang="zh-TW" altLang="en-US" dirty="0"/>
              <a:t>，可以列出管道。列出</a:t>
            </a:r>
            <a:r>
              <a:rPr lang="en-US" altLang="zh-TW" dirty="0"/>
              <a:t>NPFS</a:t>
            </a:r>
            <a:r>
              <a:rPr lang="zh-TW" altLang="en-US" dirty="0"/>
              <a:t>返回的目錄還指示為每個管道設置的最大管道實例數和活動實例數。</a:t>
            </a:r>
          </a:p>
        </p:txBody>
      </p:sp>
    </p:spTree>
    <p:extLst>
      <p:ext uri="{BB962C8B-B14F-4D97-AF65-F5344CB8AC3E}">
        <p14:creationId xmlns:p14="http://schemas.microsoft.com/office/powerpoint/2010/main" val="2735484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smtClean="0"/>
              <a:t>PipeList</a:t>
            </a:r>
            <a:r>
              <a:rPr lang="en-US" altLang="zh-TW" dirty="0" smtClean="0"/>
              <a:t> </a:t>
            </a:r>
            <a:br>
              <a:rPr lang="en-US" altLang="zh-TW" dirty="0" smtClean="0"/>
            </a:br>
            <a:r>
              <a:rPr lang="en-US" altLang="zh-TW" sz="3600" dirty="0" smtClean="0"/>
              <a:t>Enumerating the number of pipe instances using </a:t>
            </a:r>
            <a:r>
              <a:rPr lang="en-US" altLang="zh-TW" sz="3600" dirty="0" err="1" smtClean="0"/>
              <a:t>PipeList</a:t>
            </a:r>
            <a:endParaRPr lang="zh-TW" altLang="en-US" sz="3600" dirty="0"/>
          </a:p>
        </p:txBody>
      </p:sp>
      <p:pic>
        <p:nvPicPr>
          <p:cNvPr id="5" name="內容版面配置區 4"/>
          <p:cNvPicPr>
            <a:picLocks noGrp="1" noChangeAspect="1"/>
          </p:cNvPicPr>
          <p:nvPr>
            <p:ph idx="1"/>
          </p:nvPr>
        </p:nvPicPr>
        <p:blipFill>
          <a:blip r:embed="rId2"/>
          <a:stretch>
            <a:fillRect/>
          </a:stretch>
        </p:blipFill>
        <p:spPr>
          <a:xfrm>
            <a:off x="2438400" y="2910681"/>
            <a:ext cx="7315200" cy="2181225"/>
          </a:xfrm>
          <a:prstGeom prst="rect">
            <a:avLst/>
          </a:prstGeom>
        </p:spPr>
      </p:pic>
    </p:spTree>
    <p:extLst>
      <p:ext uri="{BB962C8B-B14F-4D97-AF65-F5344CB8AC3E}">
        <p14:creationId xmlns:p14="http://schemas.microsoft.com/office/powerpoint/2010/main" val="4103630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PipeList</a:t>
            </a:r>
            <a:r>
              <a:rPr lang="en-US" altLang="zh-TW" dirty="0" smtClean="0"/>
              <a:t/>
            </a:r>
            <a:br>
              <a:rPr lang="en-US" altLang="zh-TW" dirty="0" smtClean="0"/>
            </a:br>
            <a:r>
              <a:rPr lang="en-US" altLang="zh-TW" dirty="0" smtClean="0"/>
              <a:t>Enumerating pipe DACLs with </a:t>
            </a:r>
            <a:r>
              <a:rPr lang="en-US" altLang="zh-TW" dirty="0" err="1" smtClean="0"/>
              <a:t>Accesschk</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566987" y="2634456"/>
            <a:ext cx="7058025" cy="2733675"/>
          </a:xfrm>
          <a:prstGeom prst="rect">
            <a:avLst/>
          </a:prstGeom>
        </p:spPr>
      </p:pic>
    </p:spTree>
    <p:extLst>
      <p:ext uri="{BB962C8B-B14F-4D97-AF65-F5344CB8AC3E}">
        <p14:creationId xmlns:p14="http://schemas.microsoft.com/office/powerpoint/2010/main" val="1147801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PSTools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(1)</a:t>
            </a:r>
            <a:r>
              <a:rPr lang="en-US" altLang="zh-TW" dirty="0" err="1"/>
              <a:t>psexec</a:t>
            </a:r>
            <a:r>
              <a:rPr lang="zh-TW" altLang="en-US" dirty="0" smtClean="0"/>
              <a:t/>
            </a:r>
            <a:br>
              <a:rPr lang="zh-TW" altLang="en-US" dirty="0" smtClean="0"/>
            </a:br>
            <a:r>
              <a:rPr lang="en-US" altLang="zh-TW" dirty="0" err="1"/>
              <a:t>psexec</a:t>
            </a:r>
            <a:r>
              <a:rPr lang="zh-TW" altLang="en-US" dirty="0"/>
              <a:t>是一個遠端執行工具，你可以像使用</a:t>
            </a:r>
            <a:r>
              <a:rPr lang="en-US" altLang="zh-TW" dirty="0"/>
              <a:t>telnet</a:t>
            </a:r>
            <a:r>
              <a:rPr lang="zh-TW" altLang="en-US" dirty="0"/>
              <a:t>一樣使用它。</a:t>
            </a:r>
            <a:r>
              <a:rPr lang="zh-TW" altLang="en-US" dirty="0" smtClean="0"/>
              <a:t/>
            </a:r>
            <a:br>
              <a:rPr lang="zh-TW" altLang="en-US" dirty="0" smtClean="0"/>
            </a:br>
            <a:r>
              <a:rPr lang="zh-TW" altLang="en-US" dirty="0"/>
              <a:t>它的使用格式為：</a:t>
            </a:r>
            <a:r>
              <a:rPr lang="zh-TW" altLang="en-US" dirty="0" smtClean="0"/>
              <a:t/>
            </a:r>
            <a:br>
              <a:rPr lang="zh-TW" altLang="en-US" dirty="0" smtClean="0"/>
            </a:br>
            <a:r>
              <a:rPr lang="en-US" altLang="zh-TW" dirty="0" err="1"/>
              <a:t>psexec</a:t>
            </a:r>
            <a:r>
              <a:rPr lang="en-US" altLang="zh-TW" dirty="0"/>
              <a:t> \\</a:t>
            </a:r>
            <a:r>
              <a:rPr lang="zh-TW" altLang="en-US" dirty="0"/>
              <a:t>遠端機器</a:t>
            </a:r>
            <a:r>
              <a:rPr lang="en-US" altLang="zh-TW" dirty="0" err="1"/>
              <a:t>ip</a:t>
            </a:r>
            <a:r>
              <a:rPr lang="en-US" altLang="zh-TW" dirty="0"/>
              <a:t> [-u username [-p password]] [-c [-f]] [-</a:t>
            </a:r>
            <a:r>
              <a:rPr lang="en-US" altLang="zh-TW" dirty="0" err="1"/>
              <a:t>i</a:t>
            </a:r>
            <a:r>
              <a:rPr lang="en-US" altLang="zh-TW" dirty="0"/>
              <a:t>][-d] program [arguments]</a:t>
            </a:r>
            <a:r>
              <a:rPr lang="zh-TW" altLang="en-US" dirty="0" smtClean="0"/>
              <a:t/>
            </a:r>
            <a:br>
              <a:rPr lang="zh-TW" altLang="en-US" dirty="0" smtClean="0"/>
            </a:br>
            <a:r>
              <a:rPr lang="zh-TW" altLang="en-US" dirty="0"/>
              <a:t>它的引數有：</a:t>
            </a:r>
            <a:r>
              <a:rPr lang="zh-TW" altLang="en-US" dirty="0" smtClean="0"/>
              <a:t/>
            </a:r>
            <a:br>
              <a:rPr lang="zh-TW" altLang="en-US" dirty="0" smtClean="0"/>
            </a:br>
            <a:r>
              <a:rPr lang="en-US" altLang="zh-TW" dirty="0"/>
              <a:t>-u</a:t>
            </a:r>
            <a:r>
              <a:rPr lang="zh-TW" altLang="en-US" dirty="0"/>
              <a:t>後面跟使用者名稱 </a:t>
            </a:r>
            <a:r>
              <a:rPr lang="en-US" altLang="zh-TW" dirty="0"/>
              <a:t>-p</a:t>
            </a:r>
            <a:r>
              <a:rPr lang="zh-TW" altLang="en-US" dirty="0"/>
              <a:t>後面是跟密碼的</a:t>
            </a:r>
            <a:r>
              <a:rPr lang="en-US" altLang="zh-TW" dirty="0"/>
              <a:t>,</a:t>
            </a:r>
            <a:r>
              <a:rPr lang="zh-TW" altLang="en-US" dirty="0"/>
              <a:t>如果建立</a:t>
            </a:r>
            <a:r>
              <a:rPr lang="en-US" altLang="zh-TW" dirty="0" err="1"/>
              <a:t>ipc</a:t>
            </a:r>
            <a:r>
              <a:rPr lang="zh-TW" altLang="en-US" dirty="0"/>
              <a:t>連線後這兩個引數則不需要。（如果沒有</a:t>
            </a:r>
            <a:r>
              <a:rPr lang="en-US" altLang="zh-TW" dirty="0"/>
              <a:t>-p</a:t>
            </a:r>
            <a:r>
              <a:rPr lang="zh-TW" altLang="en-US" dirty="0"/>
              <a:t>引數，則輸入命令後會要求你輸入密碼）</a:t>
            </a:r>
            <a:r>
              <a:rPr lang="zh-TW" altLang="en-US" dirty="0" smtClean="0"/>
              <a:t/>
            </a:r>
            <a:br>
              <a:rPr lang="zh-TW" altLang="en-US" dirty="0" smtClean="0"/>
            </a:br>
            <a:r>
              <a:rPr lang="en-US" altLang="zh-TW" dirty="0"/>
              <a:t>-c &lt;[</a:t>
            </a:r>
            <a:r>
              <a:rPr lang="zh-TW" altLang="en-US" dirty="0"/>
              <a:t>路徑</a:t>
            </a:r>
            <a:r>
              <a:rPr lang="en-US" altLang="zh-TW" dirty="0"/>
              <a:t>]</a:t>
            </a:r>
            <a:r>
              <a:rPr lang="zh-TW" altLang="en-US" dirty="0"/>
              <a:t>檔名</a:t>
            </a:r>
            <a:r>
              <a:rPr lang="en-US" altLang="zh-TW" dirty="0"/>
              <a:t>&gt;:</a:t>
            </a:r>
            <a:r>
              <a:rPr lang="zh-TW" altLang="en-US" dirty="0"/>
              <a:t>拷貝檔案到遠端機器並執行（注意：執行結束後文件會自動刪除）</a:t>
            </a:r>
            <a:r>
              <a:rPr lang="zh-TW" altLang="en-US" dirty="0" smtClean="0"/>
              <a:t/>
            </a:r>
            <a:br>
              <a:rPr lang="zh-TW" altLang="en-US" dirty="0" smtClean="0"/>
            </a:br>
            <a:r>
              <a:rPr lang="en-US" altLang="zh-TW" dirty="0"/>
              <a:t>-d </a:t>
            </a:r>
            <a:r>
              <a:rPr lang="zh-TW" altLang="en-US" dirty="0"/>
              <a:t>不等待程式執行完就返回，（比如要讓遠端機器執行</a:t>
            </a:r>
            <a:r>
              <a:rPr lang="en-US" altLang="zh-TW" dirty="0" err="1"/>
              <a:t>tftp</a:t>
            </a:r>
            <a:r>
              <a:rPr lang="zh-TW" altLang="en-US" dirty="0"/>
              <a:t>服務端的時候使用，不然</a:t>
            </a:r>
            <a:r>
              <a:rPr lang="en-US" altLang="zh-TW" dirty="0" err="1"/>
              <a:t>psexec</a:t>
            </a:r>
            <a:r>
              <a:rPr lang="zh-TW" altLang="en-US" dirty="0"/>
              <a:t>命令會一直等待</a:t>
            </a:r>
            <a:r>
              <a:rPr lang="en-US" altLang="zh-TW" dirty="0" err="1"/>
              <a:t>tftp</a:t>
            </a:r>
            <a:r>
              <a:rPr lang="zh-TW" altLang="en-US" dirty="0"/>
              <a:t>程式結束才會返回）</a:t>
            </a:r>
            <a:r>
              <a:rPr lang="zh-TW" altLang="en-US" dirty="0" smtClean="0"/>
              <a:t/>
            </a:r>
            <a:br>
              <a:rPr lang="zh-TW" altLang="en-US" dirty="0" smtClean="0"/>
            </a:br>
            <a:r>
              <a:rPr lang="en-US" altLang="zh-TW" dirty="0"/>
              <a:t>-</a:t>
            </a:r>
            <a:r>
              <a:rPr lang="en-US" altLang="zh-TW" dirty="0" err="1"/>
              <a:t>i</a:t>
            </a:r>
            <a:r>
              <a:rPr lang="en-US" altLang="zh-TW" dirty="0"/>
              <a:t> </a:t>
            </a:r>
            <a:r>
              <a:rPr lang="zh-TW" altLang="en-US" dirty="0"/>
              <a:t>在遠端機器上執行一個名為</a:t>
            </a:r>
            <a:r>
              <a:rPr lang="en-US" altLang="zh-TW" dirty="0" err="1"/>
              <a:t>psexesvc</a:t>
            </a:r>
            <a:r>
              <a:rPr lang="zh-TW" altLang="en-US" dirty="0"/>
              <a:t>程序，</a:t>
            </a:r>
            <a:r>
              <a:rPr lang="en-US" altLang="zh-TW" dirty="0"/>
              <a:t>(</a:t>
            </a:r>
            <a:r>
              <a:rPr lang="zh-TW" altLang="en-US" dirty="0"/>
              <a:t>到底什麼用弄不明白）</a:t>
            </a:r>
          </a:p>
        </p:txBody>
      </p:sp>
    </p:spTree>
    <p:extLst>
      <p:ext uri="{BB962C8B-B14F-4D97-AF65-F5344CB8AC3E}">
        <p14:creationId xmlns:p14="http://schemas.microsoft.com/office/powerpoint/2010/main" val="2529315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PSTools</a:t>
            </a:r>
            <a:endParaRPr lang="zh-TW" altLang="en-US" dirty="0"/>
          </a:p>
        </p:txBody>
      </p:sp>
      <p:sp>
        <p:nvSpPr>
          <p:cNvPr id="3" name="內容版面配置區 2"/>
          <p:cNvSpPr>
            <a:spLocks noGrp="1"/>
          </p:cNvSpPr>
          <p:nvPr>
            <p:ph idx="1"/>
          </p:nvPr>
        </p:nvSpPr>
        <p:spPr/>
        <p:txBody>
          <a:bodyPr>
            <a:normAutofit fontScale="47500" lnSpcReduction="20000"/>
          </a:bodyPr>
          <a:lstStyle/>
          <a:p>
            <a:r>
              <a:rPr lang="en-US" altLang="zh-TW" dirty="0" smtClean="0"/>
              <a:t>(2)</a:t>
            </a:r>
            <a:r>
              <a:rPr lang="en-US" altLang="zh-TW" dirty="0" err="1" smtClean="0"/>
              <a:t>psservice</a:t>
            </a:r>
            <a:endParaRPr lang="en-US" altLang="zh-TW" dirty="0" smtClean="0"/>
          </a:p>
          <a:p>
            <a:r>
              <a:rPr lang="en-US" altLang="zh-TW" dirty="0" err="1" smtClean="0"/>
              <a:t>psservice</a:t>
            </a:r>
            <a:r>
              <a:rPr lang="zh-TW" altLang="en-US" dirty="0" smtClean="0"/>
              <a:t>是一個服務管理程式。</a:t>
            </a:r>
          </a:p>
          <a:p>
            <a:r>
              <a:rPr lang="zh-TW" altLang="en-US" dirty="0" smtClean="0"/>
              <a:t>它的使用格式為：</a:t>
            </a:r>
          </a:p>
          <a:p>
            <a:r>
              <a:rPr lang="en-US" altLang="zh-TW" dirty="0" err="1" smtClean="0"/>
              <a:t>psservice</a:t>
            </a:r>
            <a:r>
              <a:rPr lang="en-US" altLang="zh-TW" dirty="0" smtClean="0"/>
              <a:t> [\\</a:t>
            </a:r>
            <a:r>
              <a:rPr lang="zh-TW" altLang="en-US" dirty="0" smtClean="0"/>
              <a:t>遠端機器</a:t>
            </a:r>
            <a:r>
              <a:rPr lang="en-US" altLang="zh-TW" dirty="0" err="1" smtClean="0"/>
              <a:t>ip</a:t>
            </a:r>
            <a:r>
              <a:rPr lang="en-US" altLang="zh-TW" dirty="0" smtClean="0"/>
              <a:t> [-u username] [-p password]]  </a:t>
            </a:r>
          </a:p>
          <a:p>
            <a:r>
              <a:rPr lang="zh-TW" altLang="en-US" dirty="0" smtClean="0"/>
              <a:t>它的引數只有：</a:t>
            </a:r>
          </a:p>
          <a:p>
            <a:r>
              <a:rPr lang="en-US" altLang="zh-TW" dirty="0" smtClean="0"/>
              <a:t>-u </a:t>
            </a:r>
            <a:r>
              <a:rPr lang="zh-TW" altLang="en-US" dirty="0" smtClean="0"/>
              <a:t>後面跟使用者名稱 </a:t>
            </a:r>
            <a:r>
              <a:rPr lang="en-US" altLang="zh-TW" dirty="0" smtClean="0"/>
              <a:t>-p</a:t>
            </a:r>
            <a:r>
              <a:rPr lang="zh-TW" altLang="en-US" dirty="0" smtClean="0"/>
              <a:t>後面是跟密碼的</a:t>
            </a:r>
            <a:r>
              <a:rPr lang="en-US" altLang="zh-TW" dirty="0" smtClean="0"/>
              <a:t>,</a:t>
            </a:r>
            <a:r>
              <a:rPr lang="zh-TW" altLang="en-US" dirty="0" smtClean="0"/>
              <a:t>如果建立</a:t>
            </a:r>
            <a:r>
              <a:rPr lang="en-US" altLang="zh-TW" dirty="0" err="1" smtClean="0"/>
              <a:t>ipc</a:t>
            </a:r>
            <a:r>
              <a:rPr lang="zh-TW" altLang="en-US" dirty="0" smtClean="0"/>
              <a:t>連線後這兩個引數則不需要。（如果沒有</a:t>
            </a:r>
            <a:r>
              <a:rPr lang="en-US" altLang="zh-TW" dirty="0" smtClean="0"/>
              <a:t>-p</a:t>
            </a:r>
            <a:r>
              <a:rPr lang="zh-TW" altLang="en-US" dirty="0" smtClean="0"/>
              <a:t>引數，則輸入命令後會要求你輸入密碼）</a:t>
            </a:r>
          </a:p>
          <a:p>
            <a:r>
              <a:rPr lang="zh-TW" altLang="en-US" dirty="0" smtClean="0"/>
              <a:t>它的</a:t>
            </a:r>
            <a:r>
              <a:rPr lang="en-US" altLang="zh-TW" dirty="0" smtClean="0"/>
              <a:t>command</a:t>
            </a:r>
            <a:r>
              <a:rPr lang="zh-TW" altLang="en-US" dirty="0" smtClean="0"/>
              <a:t>有：</a:t>
            </a:r>
          </a:p>
          <a:p>
            <a:r>
              <a:rPr lang="en-US" altLang="zh-TW" dirty="0" smtClean="0"/>
              <a:t>query [</a:t>
            </a:r>
            <a:r>
              <a:rPr lang="zh-TW" altLang="en-US" dirty="0" smtClean="0"/>
              <a:t>服務名</a:t>
            </a:r>
            <a:r>
              <a:rPr lang="en-US" altLang="zh-TW" dirty="0" smtClean="0"/>
              <a:t>]:</a:t>
            </a:r>
            <a:r>
              <a:rPr lang="zh-TW" altLang="en-US" dirty="0" smtClean="0"/>
              <a:t>顯示某一服務的狀態，如不填服務名則顯示所有服務的狀態。</a:t>
            </a:r>
          </a:p>
          <a:p>
            <a:r>
              <a:rPr lang="en-US" altLang="zh-TW" dirty="0" err="1" smtClean="0"/>
              <a:t>config</a:t>
            </a:r>
            <a:r>
              <a:rPr lang="en-US" altLang="zh-TW" dirty="0" smtClean="0"/>
              <a:t> &lt;</a:t>
            </a:r>
            <a:r>
              <a:rPr lang="zh-TW" altLang="en-US" dirty="0" smtClean="0"/>
              <a:t>服務名</a:t>
            </a:r>
            <a:r>
              <a:rPr lang="en-US" altLang="zh-TW" dirty="0" smtClean="0"/>
              <a:t>&gt;</a:t>
            </a:r>
            <a:r>
              <a:rPr lang="zh-TW" altLang="en-US" dirty="0" smtClean="0"/>
              <a:t>：顯示某一服務的配置。</a:t>
            </a:r>
          </a:p>
          <a:p>
            <a:r>
              <a:rPr lang="en-US" altLang="zh-TW" dirty="0" smtClean="0"/>
              <a:t>start &lt;</a:t>
            </a:r>
            <a:r>
              <a:rPr lang="zh-TW" altLang="en-US" dirty="0" smtClean="0"/>
              <a:t>服務名</a:t>
            </a:r>
            <a:r>
              <a:rPr lang="en-US" altLang="zh-TW" dirty="0" smtClean="0"/>
              <a:t>&gt;</a:t>
            </a:r>
            <a:r>
              <a:rPr lang="zh-TW" altLang="en-US" dirty="0" smtClean="0"/>
              <a:t>：啟動某一服務。</a:t>
            </a:r>
          </a:p>
          <a:p>
            <a:r>
              <a:rPr lang="en-US" altLang="zh-TW" dirty="0" smtClean="0"/>
              <a:t>stop &lt;</a:t>
            </a:r>
            <a:r>
              <a:rPr lang="zh-TW" altLang="en-US" dirty="0" smtClean="0"/>
              <a:t>服務名</a:t>
            </a:r>
            <a:r>
              <a:rPr lang="en-US" altLang="zh-TW" dirty="0" smtClean="0"/>
              <a:t>&gt;</a:t>
            </a:r>
            <a:r>
              <a:rPr lang="zh-TW" altLang="en-US" dirty="0" smtClean="0"/>
              <a:t>：停止某一服務。</a:t>
            </a:r>
          </a:p>
          <a:p>
            <a:r>
              <a:rPr lang="en-US" altLang="zh-TW" dirty="0" err="1" smtClean="0"/>
              <a:t>testart</a:t>
            </a:r>
            <a:r>
              <a:rPr lang="en-US" altLang="zh-TW" dirty="0" smtClean="0"/>
              <a:t> &lt;</a:t>
            </a:r>
            <a:r>
              <a:rPr lang="zh-TW" altLang="en-US" dirty="0" smtClean="0"/>
              <a:t>服務名</a:t>
            </a:r>
            <a:r>
              <a:rPr lang="en-US" altLang="zh-TW" dirty="0" smtClean="0"/>
              <a:t>&gt;</a:t>
            </a:r>
            <a:r>
              <a:rPr lang="zh-TW" altLang="en-US" dirty="0" smtClean="0"/>
              <a:t>：停止某一服務並重新啟動它。</a:t>
            </a:r>
          </a:p>
          <a:p>
            <a:r>
              <a:rPr lang="en-US" altLang="zh-TW" dirty="0" smtClean="0"/>
              <a:t>pause &lt;</a:t>
            </a:r>
            <a:r>
              <a:rPr lang="zh-TW" altLang="en-US" dirty="0" smtClean="0"/>
              <a:t>服務名</a:t>
            </a:r>
            <a:r>
              <a:rPr lang="en-US" altLang="zh-TW" dirty="0" smtClean="0"/>
              <a:t>&gt;</a:t>
            </a:r>
            <a:r>
              <a:rPr lang="zh-TW" altLang="en-US" dirty="0" smtClean="0"/>
              <a:t>：暫停某一服務。</a:t>
            </a:r>
          </a:p>
          <a:p>
            <a:r>
              <a:rPr lang="en-US" altLang="zh-TW" dirty="0" err="1" smtClean="0"/>
              <a:t>cont</a:t>
            </a:r>
            <a:r>
              <a:rPr lang="en-US" altLang="zh-TW" dirty="0" smtClean="0"/>
              <a:t> &lt;</a:t>
            </a:r>
            <a:r>
              <a:rPr lang="zh-TW" altLang="en-US" dirty="0" smtClean="0"/>
              <a:t>服務名</a:t>
            </a:r>
            <a:r>
              <a:rPr lang="en-US" altLang="zh-TW" dirty="0" smtClean="0"/>
              <a:t>&gt;</a:t>
            </a:r>
            <a:r>
              <a:rPr lang="zh-TW" altLang="en-US" dirty="0" smtClean="0"/>
              <a:t>：恢復暫停的服務。</a:t>
            </a:r>
          </a:p>
          <a:p>
            <a:r>
              <a:rPr lang="en-US" altLang="zh-TW" dirty="0" smtClean="0"/>
              <a:t>depend &lt;</a:t>
            </a:r>
            <a:r>
              <a:rPr lang="zh-TW" altLang="en-US" dirty="0" smtClean="0"/>
              <a:t>服務名</a:t>
            </a:r>
            <a:r>
              <a:rPr lang="en-US" altLang="zh-TW" dirty="0" smtClean="0"/>
              <a:t>&gt;</a:t>
            </a:r>
            <a:r>
              <a:rPr lang="zh-TW" altLang="en-US" dirty="0" smtClean="0"/>
              <a:t>：顯示某一服務依存關係。</a:t>
            </a:r>
          </a:p>
          <a:p>
            <a:r>
              <a:rPr lang="en-US" altLang="zh-TW" dirty="0" smtClean="0"/>
              <a:t>find &lt;</a:t>
            </a:r>
            <a:r>
              <a:rPr lang="zh-TW" altLang="en-US" dirty="0" smtClean="0"/>
              <a:t>服務名</a:t>
            </a:r>
            <a:r>
              <a:rPr lang="en-US" altLang="zh-TW" dirty="0" smtClean="0"/>
              <a:t>&gt;</a:t>
            </a:r>
            <a:r>
              <a:rPr lang="zh-TW" altLang="en-US" dirty="0" smtClean="0"/>
              <a:t>：在網路種搜尋指定的服務。</a:t>
            </a:r>
            <a:endParaRPr lang="zh-TW" altLang="en-US" dirty="0"/>
          </a:p>
        </p:txBody>
      </p:sp>
    </p:spTree>
    <p:extLst>
      <p:ext uri="{BB962C8B-B14F-4D97-AF65-F5344CB8AC3E}">
        <p14:creationId xmlns:p14="http://schemas.microsoft.com/office/powerpoint/2010/main" val="1367988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PSTools</a:t>
            </a:r>
            <a:endParaRPr lang="zh-TW" altLang="en-US" dirty="0"/>
          </a:p>
        </p:txBody>
      </p:sp>
      <p:sp>
        <p:nvSpPr>
          <p:cNvPr id="3" name="內容版面配置區 2"/>
          <p:cNvSpPr>
            <a:spLocks noGrp="1"/>
          </p:cNvSpPr>
          <p:nvPr>
            <p:ph idx="1"/>
          </p:nvPr>
        </p:nvSpPr>
        <p:spPr/>
        <p:txBody>
          <a:bodyPr/>
          <a:lstStyle/>
          <a:p>
            <a:r>
              <a:rPr lang="en-US" altLang="zh-TW" dirty="0" smtClean="0"/>
              <a:t>(3)</a:t>
            </a:r>
            <a:r>
              <a:rPr lang="en-US" altLang="zh-TW" dirty="0" err="1" smtClean="0"/>
              <a:t>pssuspend</a:t>
            </a:r>
            <a:endParaRPr lang="en-US" altLang="zh-TW" dirty="0" smtClean="0"/>
          </a:p>
          <a:p>
            <a:r>
              <a:rPr lang="en-US" altLang="zh-TW" dirty="0" err="1" smtClean="0"/>
              <a:t>pssuspend</a:t>
            </a:r>
            <a:r>
              <a:rPr lang="zh-TW" altLang="en-US" dirty="0" smtClean="0"/>
              <a:t>是一個暫時停止程序的軟體</a:t>
            </a:r>
          </a:p>
          <a:p>
            <a:r>
              <a:rPr lang="zh-TW" altLang="en-US" dirty="0" smtClean="0"/>
              <a:t>它的使用格式為：</a:t>
            </a:r>
          </a:p>
          <a:p>
            <a:r>
              <a:rPr lang="en-US" altLang="zh-TW" dirty="0" err="1" smtClean="0"/>
              <a:t>pssuspend</a:t>
            </a:r>
            <a:r>
              <a:rPr lang="en-US" altLang="zh-TW" dirty="0" smtClean="0"/>
              <a:t> [-r] [\\</a:t>
            </a:r>
            <a:r>
              <a:rPr lang="zh-TW" altLang="en-US" dirty="0" smtClean="0"/>
              <a:t>遠端機器</a:t>
            </a:r>
            <a:r>
              <a:rPr lang="en-US" altLang="zh-TW" dirty="0" err="1" smtClean="0"/>
              <a:t>ip</a:t>
            </a:r>
            <a:r>
              <a:rPr lang="en-US" altLang="zh-TW" dirty="0" smtClean="0"/>
              <a:t> [-u username] [-p password]] </a:t>
            </a:r>
          </a:p>
          <a:p>
            <a:r>
              <a:rPr lang="zh-TW" altLang="en-US" dirty="0" smtClean="0"/>
              <a:t>它有三個引數：</a:t>
            </a:r>
          </a:p>
          <a:p>
            <a:r>
              <a:rPr lang="en-US" altLang="zh-TW" dirty="0" smtClean="0"/>
              <a:t>-u</a:t>
            </a:r>
            <a:r>
              <a:rPr lang="zh-TW" altLang="en-US" dirty="0" smtClean="0"/>
              <a:t>：後面跟使用者名稱 </a:t>
            </a:r>
            <a:r>
              <a:rPr lang="en-US" altLang="zh-TW" dirty="0" smtClean="0"/>
              <a:t>-p</a:t>
            </a:r>
            <a:r>
              <a:rPr lang="zh-TW" altLang="en-US" dirty="0" smtClean="0"/>
              <a:t>：後面是跟密碼的</a:t>
            </a:r>
            <a:r>
              <a:rPr lang="en-US" altLang="zh-TW" dirty="0" smtClean="0"/>
              <a:t>,</a:t>
            </a:r>
            <a:r>
              <a:rPr lang="zh-TW" altLang="en-US" dirty="0" smtClean="0"/>
              <a:t>如果建立</a:t>
            </a:r>
            <a:r>
              <a:rPr lang="en-US" altLang="zh-TW" dirty="0" err="1" smtClean="0"/>
              <a:t>ipc</a:t>
            </a:r>
            <a:r>
              <a:rPr lang="zh-TW" altLang="en-US" dirty="0" smtClean="0"/>
              <a:t>連線後這兩個引數則不需要。（如果沒有</a:t>
            </a:r>
            <a:r>
              <a:rPr lang="en-US" altLang="zh-TW" dirty="0" smtClean="0"/>
              <a:t>-p</a:t>
            </a:r>
            <a:r>
              <a:rPr lang="zh-TW" altLang="en-US" dirty="0" smtClean="0"/>
              <a:t>引數，則輸入命令後會要求你輸入密碼）</a:t>
            </a:r>
          </a:p>
          <a:p>
            <a:r>
              <a:rPr lang="en-US" altLang="zh-TW" dirty="0" smtClean="0"/>
              <a:t>-r:</a:t>
            </a:r>
            <a:r>
              <a:rPr lang="zh-TW" altLang="en-US" dirty="0" smtClean="0"/>
              <a:t>恢復程序。</a:t>
            </a:r>
            <a:endParaRPr lang="zh-TW" altLang="en-US" dirty="0"/>
          </a:p>
        </p:txBody>
      </p:sp>
    </p:spTree>
    <p:extLst>
      <p:ext uri="{BB962C8B-B14F-4D97-AF65-F5344CB8AC3E}">
        <p14:creationId xmlns:p14="http://schemas.microsoft.com/office/powerpoint/2010/main" val="3300217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PSTools</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smtClean="0"/>
              <a:t>(4)</a:t>
            </a:r>
            <a:r>
              <a:rPr lang="en-US" altLang="zh-TW" dirty="0" err="1" smtClean="0"/>
              <a:t>psinfo</a:t>
            </a:r>
            <a:endParaRPr lang="en-US" altLang="zh-TW" dirty="0" smtClean="0"/>
          </a:p>
          <a:p>
            <a:r>
              <a:rPr lang="en-US" altLang="zh-TW" dirty="0" err="1" smtClean="0"/>
              <a:t>psinfo</a:t>
            </a:r>
            <a:r>
              <a:rPr lang="zh-TW" altLang="en-US" dirty="0" smtClean="0"/>
              <a:t>是一個蒐集機器軟硬體資訊的工具，它可以獲得作業系統資訊，硬體資訊和軟體資訊。</a:t>
            </a:r>
          </a:p>
          <a:p>
            <a:r>
              <a:rPr lang="zh-TW" altLang="en-US" dirty="0" smtClean="0"/>
              <a:t>它的使用格式為：</a:t>
            </a:r>
          </a:p>
          <a:p>
            <a:r>
              <a:rPr lang="en-US" altLang="zh-TW" dirty="0" err="1" smtClean="0"/>
              <a:t>psinfo</a:t>
            </a:r>
            <a:r>
              <a:rPr lang="en-US" altLang="zh-TW" dirty="0" smtClean="0"/>
              <a:t> [-h] [-s] [-d] [-c] [\\</a:t>
            </a:r>
            <a:r>
              <a:rPr lang="zh-TW" altLang="en-US" dirty="0" smtClean="0"/>
              <a:t>遠端機器</a:t>
            </a:r>
            <a:r>
              <a:rPr lang="en-US" altLang="zh-TW" dirty="0" err="1" smtClean="0"/>
              <a:t>ip</a:t>
            </a:r>
            <a:r>
              <a:rPr lang="en-US" altLang="zh-TW" dirty="0" smtClean="0"/>
              <a:t> [-u username [-p password]]]</a:t>
            </a:r>
          </a:p>
          <a:p>
            <a:r>
              <a:rPr lang="zh-TW" altLang="en-US" dirty="0" smtClean="0"/>
              <a:t>它的引數有：</a:t>
            </a:r>
          </a:p>
          <a:p>
            <a:r>
              <a:rPr lang="en-US" altLang="zh-TW" dirty="0" smtClean="0"/>
              <a:t>-u</a:t>
            </a:r>
            <a:r>
              <a:rPr lang="zh-TW" altLang="en-US" dirty="0" smtClean="0"/>
              <a:t>：後面跟使用者名稱 </a:t>
            </a:r>
            <a:r>
              <a:rPr lang="en-US" altLang="zh-TW" dirty="0" smtClean="0"/>
              <a:t>-p</a:t>
            </a:r>
            <a:r>
              <a:rPr lang="zh-TW" altLang="en-US" dirty="0" smtClean="0"/>
              <a:t>：後面是跟密碼的</a:t>
            </a:r>
            <a:r>
              <a:rPr lang="en-US" altLang="zh-TW" dirty="0" smtClean="0"/>
              <a:t>,</a:t>
            </a:r>
            <a:r>
              <a:rPr lang="zh-TW" altLang="en-US" dirty="0" smtClean="0"/>
              <a:t>如果建立</a:t>
            </a:r>
            <a:r>
              <a:rPr lang="en-US" altLang="zh-TW" dirty="0" err="1" smtClean="0"/>
              <a:t>ipc</a:t>
            </a:r>
            <a:r>
              <a:rPr lang="zh-TW" altLang="en-US" dirty="0" smtClean="0"/>
              <a:t>連線後這兩個引數則不需要。（如果沒有</a:t>
            </a:r>
            <a:r>
              <a:rPr lang="en-US" altLang="zh-TW" dirty="0" smtClean="0"/>
              <a:t>-p</a:t>
            </a:r>
            <a:r>
              <a:rPr lang="zh-TW" altLang="en-US" dirty="0" smtClean="0"/>
              <a:t>引數，則輸入命令後會要求你輸入密碼）</a:t>
            </a:r>
          </a:p>
          <a:p>
            <a:r>
              <a:rPr lang="en-US" altLang="zh-TW" dirty="0" smtClean="0"/>
              <a:t>-h</a:t>
            </a:r>
            <a:r>
              <a:rPr lang="zh-TW" altLang="en-US" dirty="0" smtClean="0"/>
              <a:t>：是顯示它安裝了哪些補丁包</a:t>
            </a:r>
          </a:p>
          <a:p>
            <a:r>
              <a:rPr lang="en-US" altLang="zh-TW" dirty="0" smtClean="0"/>
              <a:t>-s</a:t>
            </a:r>
            <a:r>
              <a:rPr lang="zh-TW" altLang="en-US" dirty="0" smtClean="0"/>
              <a:t>：是顯示它裝了哪些軟體</a:t>
            </a:r>
          </a:p>
          <a:p>
            <a:r>
              <a:rPr lang="en-US" altLang="zh-TW" dirty="0" smtClean="0"/>
              <a:t>-d</a:t>
            </a:r>
            <a:r>
              <a:rPr lang="zh-TW" altLang="en-US" dirty="0" smtClean="0"/>
              <a:t>：是顯示磁碟資訊。</a:t>
            </a:r>
            <a:endParaRPr lang="zh-TW" altLang="en-US" dirty="0"/>
          </a:p>
        </p:txBody>
      </p:sp>
    </p:spTree>
    <p:extLst>
      <p:ext uri="{BB962C8B-B14F-4D97-AF65-F5344CB8AC3E}">
        <p14:creationId xmlns:p14="http://schemas.microsoft.com/office/powerpoint/2010/main" val="3396598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PSTools</a:t>
            </a:r>
            <a:endParaRPr lang="zh-TW" altLang="en-US" dirty="0"/>
          </a:p>
        </p:txBody>
      </p:sp>
      <p:sp>
        <p:nvSpPr>
          <p:cNvPr id="3" name="內容版面配置區 2"/>
          <p:cNvSpPr>
            <a:spLocks noGrp="1"/>
          </p:cNvSpPr>
          <p:nvPr>
            <p:ph idx="1"/>
          </p:nvPr>
        </p:nvSpPr>
        <p:spPr/>
        <p:txBody>
          <a:bodyPr>
            <a:normAutofit fontScale="62500" lnSpcReduction="20000"/>
          </a:bodyPr>
          <a:lstStyle/>
          <a:p>
            <a:r>
              <a:rPr lang="en-US" altLang="zh-TW" dirty="0" smtClean="0"/>
              <a:t>(5)</a:t>
            </a:r>
            <a:r>
              <a:rPr lang="en-US" altLang="zh-TW" dirty="0" err="1" smtClean="0"/>
              <a:t>pslist</a:t>
            </a:r>
            <a:endParaRPr lang="en-US" altLang="zh-TW" dirty="0" smtClean="0"/>
          </a:p>
          <a:p>
            <a:r>
              <a:rPr lang="en-US" altLang="zh-TW" dirty="0" err="1" smtClean="0"/>
              <a:t>pslist</a:t>
            </a:r>
            <a:r>
              <a:rPr lang="zh-TW" altLang="en-US" dirty="0" smtClean="0"/>
              <a:t>是一個檢視程序的程式。</a:t>
            </a:r>
          </a:p>
          <a:p>
            <a:r>
              <a:rPr lang="zh-TW" altLang="en-US" dirty="0" smtClean="0"/>
              <a:t>它的使用格式為：</a:t>
            </a:r>
          </a:p>
          <a:p>
            <a:r>
              <a:rPr lang="en-US" altLang="zh-TW" dirty="0" err="1" smtClean="0"/>
              <a:t>pslist</a:t>
            </a:r>
            <a:r>
              <a:rPr lang="en-US" altLang="zh-TW" dirty="0" smtClean="0"/>
              <a:t> [-d] [-m] [-x][-t][-s [n] [-r n]  [\\</a:t>
            </a:r>
            <a:r>
              <a:rPr lang="zh-TW" altLang="en-US" dirty="0" smtClean="0"/>
              <a:t>遠端機器</a:t>
            </a:r>
            <a:r>
              <a:rPr lang="en-US" altLang="zh-TW" dirty="0" err="1" smtClean="0"/>
              <a:t>ip</a:t>
            </a:r>
            <a:r>
              <a:rPr lang="en-US" altLang="zh-TW" dirty="0" smtClean="0"/>
              <a:t> [-u username] [-p password]] [name | </a:t>
            </a:r>
            <a:r>
              <a:rPr lang="en-US" altLang="zh-TW" dirty="0" err="1" smtClean="0"/>
              <a:t>pid</a:t>
            </a:r>
            <a:r>
              <a:rPr lang="en-US" altLang="zh-TW" dirty="0" smtClean="0"/>
              <a:t>]</a:t>
            </a:r>
          </a:p>
          <a:p>
            <a:r>
              <a:rPr lang="zh-TW" altLang="en-US" dirty="0" smtClean="0"/>
              <a:t>它的引數有：</a:t>
            </a:r>
          </a:p>
          <a:p>
            <a:r>
              <a:rPr lang="en-US" altLang="zh-TW" dirty="0" smtClean="0"/>
              <a:t>-u</a:t>
            </a:r>
            <a:r>
              <a:rPr lang="zh-TW" altLang="en-US" dirty="0" smtClean="0"/>
              <a:t>：後面跟使用者名稱 </a:t>
            </a:r>
            <a:r>
              <a:rPr lang="en-US" altLang="zh-TW" dirty="0" smtClean="0"/>
              <a:t>-p</a:t>
            </a:r>
            <a:r>
              <a:rPr lang="zh-TW" altLang="en-US" dirty="0" smtClean="0"/>
              <a:t>：後面是跟密碼的</a:t>
            </a:r>
            <a:r>
              <a:rPr lang="en-US" altLang="zh-TW" dirty="0" smtClean="0"/>
              <a:t>,</a:t>
            </a:r>
            <a:r>
              <a:rPr lang="zh-TW" altLang="en-US" dirty="0" smtClean="0"/>
              <a:t>如果建立</a:t>
            </a:r>
            <a:r>
              <a:rPr lang="en-US" altLang="zh-TW" dirty="0" err="1" smtClean="0"/>
              <a:t>ipc</a:t>
            </a:r>
            <a:r>
              <a:rPr lang="zh-TW" altLang="en-US" dirty="0" smtClean="0"/>
              <a:t>連線後這兩個引數則不需要。（如果沒有</a:t>
            </a:r>
            <a:r>
              <a:rPr lang="en-US" altLang="zh-TW" dirty="0" smtClean="0"/>
              <a:t>-p</a:t>
            </a:r>
            <a:r>
              <a:rPr lang="zh-TW" altLang="en-US" dirty="0" smtClean="0"/>
              <a:t>引數，則輸入命令後會要求你輸入密碼）</a:t>
            </a:r>
          </a:p>
          <a:p>
            <a:r>
              <a:rPr lang="en-US" altLang="zh-TW" dirty="0" smtClean="0"/>
              <a:t>-s</a:t>
            </a:r>
            <a:r>
              <a:rPr lang="zh-TW" altLang="en-US" dirty="0" smtClean="0"/>
              <a:t>：是使用工作管理員模式實時檢視程序，可以按</a:t>
            </a:r>
            <a:r>
              <a:rPr lang="en-US" altLang="zh-TW" dirty="0" smtClean="0"/>
              <a:t>ESC</a:t>
            </a:r>
            <a:r>
              <a:rPr lang="zh-TW" altLang="en-US" dirty="0" smtClean="0"/>
              <a:t>鍵退出。</a:t>
            </a:r>
          </a:p>
          <a:p>
            <a:r>
              <a:rPr lang="en-US" altLang="zh-TW" dirty="0" smtClean="0"/>
              <a:t>-r &lt;</a:t>
            </a:r>
            <a:r>
              <a:rPr lang="zh-TW" altLang="en-US" dirty="0" smtClean="0"/>
              <a:t>秒數</a:t>
            </a:r>
            <a:r>
              <a:rPr lang="en-US" altLang="zh-TW" dirty="0" smtClean="0"/>
              <a:t>&gt;</a:t>
            </a:r>
            <a:r>
              <a:rPr lang="zh-TW" altLang="en-US" dirty="0" smtClean="0"/>
              <a:t>：是和</a:t>
            </a:r>
            <a:r>
              <a:rPr lang="en-US" altLang="zh-TW" dirty="0" smtClean="0"/>
              <a:t>-s</a:t>
            </a:r>
            <a:r>
              <a:rPr lang="zh-TW" altLang="en-US" dirty="0" smtClean="0"/>
              <a:t>連用的一個引數，它用來指定工作管理員模式是的重新整理間隔。（預設的重新整理間隔為</a:t>
            </a:r>
            <a:r>
              <a:rPr lang="en-US" altLang="zh-TW" dirty="0" smtClean="0"/>
              <a:t>1</a:t>
            </a:r>
            <a:r>
              <a:rPr lang="zh-TW" altLang="en-US" dirty="0" smtClean="0"/>
              <a:t>秒）</a:t>
            </a:r>
          </a:p>
          <a:p>
            <a:r>
              <a:rPr lang="en-US" altLang="zh-TW" dirty="0" smtClean="0"/>
              <a:t>-d</a:t>
            </a:r>
            <a:r>
              <a:rPr lang="zh-TW" altLang="en-US" dirty="0" smtClean="0"/>
              <a:t>：示各個程序的</a:t>
            </a:r>
            <a:r>
              <a:rPr lang="en-US" altLang="zh-TW" dirty="0" err="1" smtClean="0"/>
              <a:t>cpu</a:t>
            </a:r>
            <a:r>
              <a:rPr lang="zh-TW" altLang="en-US" dirty="0" smtClean="0"/>
              <a:t>使用資訊。</a:t>
            </a:r>
          </a:p>
          <a:p>
            <a:r>
              <a:rPr lang="en-US" altLang="zh-TW" dirty="0" smtClean="0"/>
              <a:t>-m</a:t>
            </a:r>
            <a:r>
              <a:rPr lang="zh-TW" altLang="en-US" dirty="0" smtClean="0"/>
              <a:t>：顯示各個程序的儲存器使用資訊。</a:t>
            </a:r>
          </a:p>
          <a:p>
            <a:r>
              <a:rPr lang="en-US" altLang="zh-TW" dirty="0" smtClean="0"/>
              <a:t>-x</a:t>
            </a:r>
            <a:r>
              <a:rPr lang="zh-TW" altLang="en-US" dirty="0" smtClean="0"/>
              <a:t>：非常詳細顯示程序的所有資訊。</a:t>
            </a:r>
          </a:p>
          <a:p>
            <a:r>
              <a:rPr lang="en-US" altLang="zh-TW" dirty="0" smtClean="0"/>
              <a:t>-t</a:t>
            </a:r>
            <a:r>
              <a:rPr lang="zh-TW" altLang="en-US" dirty="0" smtClean="0"/>
              <a:t>：以樹型方式顯示程序。</a:t>
            </a:r>
            <a:endParaRPr lang="zh-TW" altLang="en-US" dirty="0"/>
          </a:p>
        </p:txBody>
      </p:sp>
    </p:spTree>
    <p:extLst>
      <p:ext uri="{BB962C8B-B14F-4D97-AF65-F5344CB8AC3E}">
        <p14:creationId xmlns:p14="http://schemas.microsoft.com/office/powerpoint/2010/main" val="882871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PSTools</a:t>
            </a:r>
            <a:endParaRPr lang="zh-TW" altLang="en-US" dirty="0"/>
          </a:p>
        </p:txBody>
      </p:sp>
      <p:sp>
        <p:nvSpPr>
          <p:cNvPr id="3" name="內容版面配置區 2"/>
          <p:cNvSpPr>
            <a:spLocks noGrp="1"/>
          </p:cNvSpPr>
          <p:nvPr>
            <p:ph idx="1"/>
          </p:nvPr>
        </p:nvSpPr>
        <p:spPr/>
        <p:txBody>
          <a:bodyPr>
            <a:normAutofit fontScale="92500"/>
          </a:bodyPr>
          <a:lstStyle/>
          <a:p>
            <a:r>
              <a:rPr lang="en-US" altLang="zh-TW" dirty="0" smtClean="0"/>
              <a:t>(6)</a:t>
            </a:r>
            <a:r>
              <a:rPr lang="en-US" altLang="zh-TW" dirty="0" err="1" smtClean="0"/>
              <a:t>psuptime</a:t>
            </a:r>
            <a:endParaRPr lang="en-US" altLang="zh-TW" dirty="0" smtClean="0"/>
          </a:p>
          <a:p>
            <a:r>
              <a:rPr lang="en-US" altLang="zh-TW" dirty="0" err="1" smtClean="0"/>
              <a:t>psuptime</a:t>
            </a:r>
            <a:r>
              <a:rPr lang="zh-TW" altLang="en-US" dirty="0" smtClean="0"/>
              <a:t>是一個瞭解遠端機器運行了多久的命令。</a:t>
            </a:r>
          </a:p>
          <a:p>
            <a:r>
              <a:rPr lang="zh-TW" altLang="en-US" dirty="0" smtClean="0"/>
              <a:t>使用它只需要打：</a:t>
            </a:r>
            <a:r>
              <a:rPr lang="en-US" altLang="zh-TW" dirty="0" err="1" smtClean="0"/>
              <a:t>psuptime</a:t>
            </a:r>
            <a:r>
              <a:rPr lang="en-US" altLang="zh-TW" dirty="0" smtClean="0"/>
              <a:t> \\</a:t>
            </a:r>
            <a:r>
              <a:rPr lang="zh-TW" altLang="en-US" dirty="0" smtClean="0"/>
              <a:t>遠端機器</a:t>
            </a:r>
            <a:r>
              <a:rPr lang="en-US" altLang="zh-TW" dirty="0" err="1" smtClean="0"/>
              <a:t>ip</a:t>
            </a:r>
            <a:endParaRPr lang="en-US" altLang="zh-TW" dirty="0" smtClean="0"/>
          </a:p>
          <a:p>
            <a:endParaRPr lang="en-US" altLang="zh-TW" dirty="0" smtClean="0"/>
          </a:p>
          <a:p>
            <a:r>
              <a:rPr lang="en-US" altLang="zh-TW" dirty="0" smtClean="0"/>
              <a:t>(7)</a:t>
            </a:r>
            <a:r>
              <a:rPr lang="en-US" altLang="zh-TW" dirty="0" err="1" smtClean="0"/>
              <a:t>psshutdown</a:t>
            </a:r>
            <a:endParaRPr lang="en-US" altLang="zh-TW" dirty="0" smtClean="0"/>
          </a:p>
          <a:p>
            <a:r>
              <a:rPr lang="en-US" altLang="zh-TW" dirty="0" err="1" smtClean="0"/>
              <a:t>psshutdown</a:t>
            </a:r>
            <a:r>
              <a:rPr lang="zh-TW" altLang="en-US" dirty="0" smtClean="0"/>
              <a:t>是一個遠端關機命令。</a:t>
            </a:r>
          </a:p>
          <a:p>
            <a:r>
              <a:rPr lang="zh-TW" altLang="en-US" dirty="0" smtClean="0"/>
              <a:t>它的使用格式為：</a:t>
            </a:r>
          </a:p>
          <a:p>
            <a:r>
              <a:rPr lang="en-US" altLang="zh-TW" dirty="0" err="1" smtClean="0"/>
              <a:t>psshutdown</a:t>
            </a:r>
            <a:r>
              <a:rPr lang="en-US" altLang="zh-TW" dirty="0" smtClean="0"/>
              <a:t> [[-s | -r | -k [-t </a:t>
            </a:r>
            <a:r>
              <a:rPr lang="en-US" altLang="zh-TW" dirty="0" err="1" smtClean="0"/>
              <a:t>nn</a:t>
            </a:r>
            <a:r>
              <a:rPr lang="en-US" altLang="zh-TW" dirty="0" smtClean="0"/>
              <a:t>][-m "</a:t>
            </a:r>
            <a:r>
              <a:rPr lang="zh-TW" altLang="en-US" dirty="0" smtClean="0"/>
              <a:t>訊息</a:t>
            </a:r>
            <a:r>
              <a:rPr lang="en-US" altLang="zh-TW" dirty="0" smtClean="0"/>
              <a:t>"][-f]] -a | -l | -o] [\\</a:t>
            </a:r>
            <a:r>
              <a:rPr lang="zh-TW" altLang="en-US" dirty="0" smtClean="0"/>
              <a:t>遠端機器</a:t>
            </a:r>
            <a:r>
              <a:rPr lang="en-US" altLang="zh-TW" dirty="0" err="1" smtClean="0"/>
              <a:t>ip</a:t>
            </a:r>
            <a:r>
              <a:rPr lang="en-US" altLang="zh-TW" dirty="0" smtClean="0"/>
              <a:t>]</a:t>
            </a:r>
          </a:p>
          <a:p>
            <a:r>
              <a:rPr lang="zh-TW" altLang="en-US" dirty="0" smtClean="0"/>
              <a:t>資料來源</a:t>
            </a:r>
            <a:r>
              <a:rPr lang="en-US" altLang="zh-TW" dirty="0" smtClean="0"/>
              <a:t>:https://www.itread01.com/content/1545698596.html</a:t>
            </a:r>
            <a:endParaRPr lang="zh-TW" altLang="en-US" dirty="0"/>
          </a:p>
        </p:txBody>
      </p:sp>
    </p:spTree>
    <p:extLst>
      <p:ext uri="{BB962C8B-B14F-4D97-AF65-F5344CB8AC3E}">
        <p14:creationId xmlns:p14="http://schemas.microsoft.com/office/powerpoint/2010/main" val="34191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超重要  </a:t>
            </a:r>
            <a:r>
              <a:rPr lang="en-US" altLang="zh-TW" dirty="0" err="1" smtClean="0"/>
              <a:t>Autoruns</a:t>
            </a:r>
            <a:endParaRPr lang="zh-TW" altLang="en-US" dirty="0"/>
          </a:p>
        </p:txBody>
      </p:sp>
      <p:pic>
        <p:nvPicPr>
          <p:cNvPr id="5" name="內容版面配置區 4" descr="Autoruns - Sysinternals: www.sysinternals.c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787" y="1825625"/>
            <a:ext cx="6446426" cy="4351338"/>
          </a:xfrm>
        </p:spPr>
      </p:pic>
    </p:spTree>
    <p:extLst>
      <p:ext uri="{BB962C8B-B14F-4D97-AF65-F5344CB8AC3E}">
        <p14:creationId xmlns:p14="http://schemas.microsoft.com/office/powerpoint/2010/main" val="60382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PSTools</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(8)</a:t>
            </a:r>
            <a:r>
              <a:rPr lang="en-US" altLang="zh-TW" dirty="0" err="1" smtClean="0"/>
              <a:t>psfile</a:t>
            </a:r>
            <a:endParaRPr lang="en-US" altLang="zh-TW" dirty="0" smtClean="0"/>
          </a:p>
          <a:p>
            <a:r>
              <a:rPr lang="en-US" altLang="zh-TW" dirty="0" err="1" smtClean="0"/>
              <a:t>psfile</a:t>
            </a:r>
            <a:r>
              <a:rPr lang="zh-TW" altLang="en-US" dirty="0" smtClean="0"/>
              <a:t>是一個顯示機器上的會話和有什麼檔案被網路中的使用者的開啟的命令。</a:t>
            </a:r>
          </a:p>
          <a:p>
            <a:r>
              <a:rPr lang="zh-TW" altLang="en-US" dirty="0" smtClean="0"/>
              <a:t>它的使用格式為：</a:t>
            </a:r>
          </a:p>
          <a:p>
            <a:r>
              <a:rPr lang="en-US" altLang="zh-TW" dirty="0" err="1" smtClean="0"/>
              <a:t>psfile</a:t>
            </a:r>
            <a:r>
              <a:rPr lang="en-US" altLang="zh-TW" dirty="0" smtClean="0"/>
              <a:t> [\\</a:t>
            </a:r>
            <a:r>
              <a:rPr lang="zh-TW" altLang="en-US" dirty="0" smtClean="0"/>
              <a:t>遠端機器</a:t>
            </a:r>
            <a:r>
              <a:rPr lang="en-US" altLang="zh-TW" dirty="0" err="1" smtClean="0"/>
              <a:t>ip</a:t>
            </a:r>
            <a:r>
              <a:rPr lang="en-US" altLang="zh-TW" dirty="0" smtClean="0"/>
              <a:t> [-u Username [-p Password]]] [[Id | path] [-c]]</a:t>
            </a:r>
          </a:p>
          <a:p>
            <a:r>
              <a:rPr lang="zh-TW" altLang="en-US" dirty="0" smtClean="0"/>
              <a:t>它的引數有</a:t>
            </a:r>
            <a:r>
              <a:rPr lang="en-US" altLang="zh-TW" dirty="0" smtClean="0"/>
              <a:t>:</a:t>
            </a:r>
          </a:p>
          <a:p>
            <a:r>
              <a:rPr lang="en-US" altLang="zh-TW" dirty="0" smtClean="0"/>
              <a:t>-u </a:t>
            </a:r>
            <a:r>
              <a:rPr lang="zh-TW" altLang="en-US" dirty="0" smtClean="0"/>
              <a:t>後面跟使用者名稱 </a:t>
            </a:r>
            <a:r>
              <a:rPr lang="en-US" altLang="zh-TW" dirty="0" smtClean="0"/>
              <a:t>-p</a:t>
            </a:r>
            <a:r>
              <a:rPr lang="zh-TW" altLang="en-US" dirty="0" smtClean="0"/>
              <a:t>後面是跟密碼的</a:t>
            </a:r>
            <a:r>
              <a:rPr lang="en-US" altLang="zh-TW" dirty="0" smtClean="0"/>
              <a:t>,</a:t>
            </a:r>
            <a:r>
              <a:rPr lang="zh-TW" altLang="en-US" dirty="0" smtClean="0"/>
              <a:t>如果建立</a:t>
            </a:r>
            <a:r>
              <a:rPr lang="en-US" altLang="zh-TW" dirty="0" err="1" smtClean="0"/>
              <a:t>ipc</a:t>
            </a:r>
            <a:r>
              <a:rPr lang="zh-TW" altLang="en-US" dirty="0" smtClean="0"/>
              <a:t>連線後這兩個引數則不需要。（如果沒有</a:t>
            </a:r>
            <a:r>
              <a:rPr lang="en-US" altLang="zh-TW" dirty="0" smtClean="0"/>
              <a:t>-p</a:t>
            </a:r>
            <a:r>
              <a:rPr lang="zh-TW" altLang="en-US" dirty="0" smtClean="0"/>
              <a:t>引數，則輸入命令後會要求你輸入密碼）</a:t>
            </a:r>
          </a:p>
          <a:p>
            <a:r>
              <a:rPr lang="en-US" altLang="zh-TW" dirty="0" smtClean="0"/>
              <a:t>-c</a:t>
            </a:r>
            <a:r>
              <a:rPr lang="zh-TW" altLang="en-US" dirty="0" smtClean="0"/>
              <a:t>：關閉會話或檔案</a:t>
            </a:r>
          </a:p>
          <a:p>
            <a:endParaRPr lang="zh-TW" altLang="en-US" dirty="0" smtClean="0"/>
          </a:p>
          <a:p>
            <a:endParaRPr lang="zh-TW" altLang="en-US" dirty="0"/>
          </a:p>
        </p:txBody>
      </p:sp>
    </p:spTree>
    <p:extLst>
      <p:ext uri="{BB962C8B-B14F-4D97-AF65-F5344CB8AC3E}">
        <p14:creationId xmlns:p14="http://schemas.microsoft.com/office/powerpoint/2010/main" val="1001220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PSTools</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(9)</a:t>
            </a:r>
            <a:r>
              <a:rPr lang="en-US" altLang="zh-TW" dirty="0" err="1"/>
              <a:t>psloggedon</a:t>
            </a:r>
            <a:r>
              <a:rPr lang="zh-TW" altLang="en-US" dirty="0" smtClean="0"/>
              <a:t/>
            </a:r>
            <a:br>
              <a:rPr lang="zh-TW" altLang="en-US" dirty="0" smtClean="0"/>
            </a:br>
            <a:r>
              <a:rPr lang="en-US" altLang="zh-TW" dirty="0" err="1"/>
              <a:t>psloggedon</a:t>
            </a:r>
            <a:r>
              <a:rPr lang="zh-TW" altLang="en-US" dirty="0"/>
              <a:t>是一個顯示目前誰登陸的機器的命令。</a:t>
            </a:r>
            <a:r>
              <a:rPr lang="zh-TW" altLang="en-US" dirty="0" smtClean="0"/>
              <a:t/>
            </a:r>
            <a:br>
              <a:rPr lang="zh-TW" altLang="en-US" dirty="0" smtClean="0"/>
            </a:br>
            <a:r>
              <a:rPr lang="zh-TW" altLang="en-US" dirty="0"/>
              <a:t>它的引數只有</a:t>
            </a:r>
            <a:r>
              <a:rPr lang="en-US" altLang="zh-TW" dirty="0"/>
              <a:t>:</a:t>
            </a:r>
            <a:r>
              <a:rPr lang="zh-TW" altLang="en-US" dirty="0" smtClean="0"/>
              <a:t/>
            </a:r>
            <a:br>
              <a:rPr lang="zh-TW" altLang="en-US" dirty="0" smtClean="0"/>
            </a:br>
            <a:r>
              <a:rPr lang="en-US" altLang="zh-TW" dirty="0"/>
              <a:t>-l</a:t>
            </a:r>
            <a:r>
              <a:rPr lang="zh-TW" altLang="en-US" dirty="0"/>
              <a:t>只顯示本地登陸使用者而不顯示其它的網路登陸使用者</a:t>
            </a:r>
            <a:r>
              <a:rPr lang="zh-TW" altLang="en-US" dirty="0" smtClean="0"/>
              <a:t/>
            </a:r>
            <a:br>
              <a:rPr lang="zh-TW" altLang="en-US" dirty="0" smtClean="0"/>
            </a:br>
            <a:r>
              <a:rPr lang="en-US" altLang="zh-TW" dirty="0"/>
              <a:t>-x</a:t>
            </a:r>
            <a:r>
              <a:rPr lang="zh-TW" altLang="en-US" dirty="0"/>
              <a:t>不顯示登陸時間</a:t>
            </a:r>
            <a:r>
              <a:rPr lang="zh-TW" altLang="en-US" dirty="0" smtClean="0"/>
              <a:t/>
            </a:r>
            <a:br>
              <a:rPr lang="zh-TW" altLang="en-US" dirty="0" smtClean="0"/>
            </a:br>
            <a:r>
              <a:rPr lang="zh-TW" altLang="en-US" dirty="0"/>
              <a:t>比如說要顯示遠端機器現在登陸的使用者可以打：</a:t>
            </a:r>
            <a:r>
              <a:rPr lang="zh-TW" altLang="en-US" dirty="0" smtClean="0"/>
              <a:t/>
            </a:r>
            <a:br>
              <a:rPr lang="zh-TW" altLang="en-US" dirty="0" smtClean="0"/>
            </a:br>
            <a:r>
              <a:rPr lang="en-US" altLang="zh-TW" dirty="0" err="1"/>
              <a:t>psloggedon</a:t>
            </a:r>
            <a:r>
              <a:rPr lang="en-US" altLang="zh-TW" dirty="0"/>
              <a:t> \\</a:t>
            </a:r>
            <a:r>
              <a:rPr lang="zh-TW" altLang="en-US" dirty="0"/>
              <a:t>遠端機器</a:t>
            </a:r>
            <a:r>
              <a:rPr lang="en-US" altLang="zh-TW" dirty="0" err="1" smtClean="0"/>
              <a:t>ip</a:t>
            </a:r>
            <a:endParaRPr lang="en-US" altLang="zh-TW" dirty="0" smtClean="0"/>
          </a:p>
          <a:p>
            <a:r>
              <a:rPr lang="en-US" altLang="zh-TW" dirty="0"/>
              <a:t>(10)</a:t>
            </a:r>
            <a:r>
              <a:rPr lang="en-US" altLang="zh-TW" dirty="0" err="1"/>
              <a:t>psgetsid</a:t>
            </a:r>
            <a:r>
              <a:rPr lang="zh-TW" altLang="en-US" dirty="0" smtClean="0"/>
              <a:t/>
            </a:r>
            <a:br>
              <a:rPr lang="zh-TW" altLang="en-US" dirty="0" smtClean="0"/>
            </a:br>
            <a:r>
              <a:rPr lang="en-US" altLang="zh-TW" dirty="0" err="1"/>
              <a:t>psgetsid</a:t>
            </a:r>
            <a:r>
              <a:rPr lang="zh-TW" altLang="en-US" dirty="0"/>
              <a:t>是一個遠端獲取賬號</a:t>
            </a:r>
            <a:r>
              <a:rPr lang="en-US" altLang="zh-TW" dirty="0" err="1"/>
              <a:t>sid</a:t>
            </a:r>
            <a:r>
              <a:rPr lang="zh-TW" altLang="en-US" dirty="0"/>
              <a:t>資訊的工具。</a:t>
            </a:r>
            <a:r>
              <a:rPr lang="zh-TW" altLang="en-US" dirty="0" smtClean="0"/>
              <a:t/>
            </a:r>
            <a:br>
              <a:rPr lang="zh-TW" altLang="en-US" dirty="0" smtClean="0"/>
            </a:br>
            <a:r>
              <a:rPr lang="zh-TW" altLang="en-US" dirty="0"/>
              <a:t>它的使用格式為：</a:t>
            </a:r>
            <a:r>
              <a:rPr lang="zh-TW" altLang="en-US" dirty="0" smtClean="0"/>
              <a:t/>
            </a:r>
            <a:br>
              <a:rPr lang="zh-TW" altLang="en-US" dirty="0" smtClean="0"/>
            </a:br>
            <a:r>
              <a:rPr lang="en-US" altLang="zh-TW" dirty="0" err="1"/>
              <a:t>psgetsid</a:t>
            </a:r>
            <a:r>
              <a:rPr lang="en-US" altLang="zh-TW" dirty="0"/>
              <a:t> [\\</a:t>
            </a:r>
            <a:r>
              <a:rPr lang="zh-TW" altLang="en-US" dirty="0"/>
              <a:t>遠端機器</a:t>
            </a:r>
            <a:r>
              <a:rPr lang="en-US" altLang="zh-TW" dirty="0" err="1"/>
              <a:t>ip</a:t>
            </a:r>
            <a:r>
              <a:rPr lang="en-US" altLang="zh-TW" dirty="0"/>
              <a:t> [-u username [-p password]]] [account]</a:t>
            </a:r>
            <a:r>
              <a:rPr lang="zh-TW" altLang="en-US" dirty="0" smtClean="0"/>
              <a:t/>
            </a:r>
            <a:br>
              <a:rPr lang="zh-TW" altLang="en-US" dirty="0" smtClean="0"/>
            </a:br>
            <a:r>
              <a:rPr lang="zh-TW" altLang="en-US" dirty="0"/>
              <a:t>它的引數有</a:t>
            </a:r>
            <a:r>
              <a:rPr lang="zh-TW" altLang="en-US" dirty="0" smtClean="0"/>
              <a:t/>
            </a:r>
            <a:br>
              <a:rPr lang="zh-TW" altLang="en-US" dirty="0" smtClean="0"/>
            </a:br>
            <a:r>
              <a:rPr lang="en-US" altLang="zh-TW" dirty="0"/>
              <a:t>-u </a:t>
            </a:r>
            <a:r>
              <a:rPr lang="zh-TW" altLang="en-US" dirty="0"/>
              <a:t>後面跟使用者名稱 </a:t>
            </a:r>
            <a:r>
              <a:rPr lang="en-US" altLang="zh-TW" dirty="0"/>
              <a:t>-p</a:t>
            </a:r>
            <a:r>
              <a:rPr lang="zh-TW" altLang="en-US" dirty="0"/>
              <a:t>後面是跟密碼的</a:t>
            </a:r>
            <a:r>
              <a:rPr lang="en-US" altLang="zh-TW" dirty="0"/>
              <a:t>,</a:t>
            </a:r>
            <a:r>
              <a:rPr lang="zh-TW" altLang="en-US" dirty="0"/>
              <a:t>如果建立</a:t>
            </a:r>
            <a:r>
              <a:rPr lang="en-US" altLang="zh-TW" dirty="0" err="1"/>
              <a:t>ipc</a:t>
            </a:r>
            <a:r>
              <a:rPr lang="zh-TW" altLang="en-US" dirty="0"/>
              <a:t>連線後這兩個引數則不需要。（如果沒有</a:t>
            </a:r>
            <a:r>
              <a:rPr lang="en-US" altLang="zh-TW" dirty="0"/>
              <a:t>-p</a:t>
            </a:r>
            <a:r>
              <a:rPr lang="zh-TW" altLang="en-US" dirty="0"/>
              <a:t>引數，則輸入命令後會要求你輸入密碼）</a:t>
            </a:r>
          </a:p>
        </p:txBody>
      </p:sp>
    </p:spTree>
    <p:extLst>
      <p:ext uri="{BB962C8B-B14F-4D97-AF65-F5344CB8AC3E}">
        <p14:creationId xmlns:p14="http://schemas.microsoft.com/office/powerpoint/2010/main" val="331325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PSTools</a:t>
            </a:r>
            <a:endParaRPr lang="zh-TW" altLang="en-US" dirty="0"/>
          </a:p>
        </p:txBody>
      </p:sp>
      <p:sp>
        <p:nvSpPr>
          <p:cNvPr id="3" name="內容版面配置區 2"/>
          <p:cNvSpPr>
            <a:spLocks noGrp="1"/>
          </p:cNvSpPr>
          <p:nvPr>
            <p:ph idx="1"/>
          </p:nvPr>
        </p:nvSpPr>
        <p:spPr/>
        <p:txBody>
          <a:bodyPr/>
          <a:lstStyle/>
          <a:p>
            <a:r>
              <a:rPr lang="en-US" altLang="zh-TW" dirty="0"/>
              <a:t>(11)</a:t>
            </a:r>
            <a:r>
              <a:rPr lang="en-US" altLang="zh-TW" dirty="0" err="1"/>
              <a:t>pskill</a:t>
            </a:r>
            <a:r>
              <a:rPr lang="en-US" altLang="zh-TW" dirty="0" smtClean="0"/>
              <a:t/>
            </a:r>
            <a:br>
              <a:rPr lang="en-US" altLang="zh-TW" dirty="0" smtClean="0"/>
            </a:br>
            <a:r>
              <a:rPr lang="en-US" altLang="zh-TW" dirty="0" err="1"/>
              <a:t>pskill</a:t>
            </a:r>
            <a:r>
              <a:rPr lang="zh-TW" altLang="en-US" dirty="0"/>
              <a:t>是一個殺除程序的程式。</a:t>
            </a:r>
            <a:r>
              <a:rPr lang="zh-TW" altLang="en-US" dirty="0" smtClean="0"/>
              <a:t/>
            </a:r>
            <a:br>
              <a:rPr lang="zh-TW" altLang="en-US" dirty="0" smtClean="0"/>
            </a:br>
            <a:r>
              <a:rPr lang="zh-TW" altLang="en-US" dirty="0"/>
              <a:t>它的使用格式為：</a:t>
            </a:r>
            <a:r>
              <a:rPr lang="zh-TW" altLang="en-US" dirty="0" smtClean="0"/>
              <a:t/>
            </a:r>
            <a:br>
              <a:rPr lang="zh-TW" altLang="en-US" dirty="0" smtClean="0"/>
            </a:br>
            <a:r>
              <a:rPr lang="en-US" altLang="zh-TW" dirty="0" err="1"/>
              <a:t>pskill</a:t>
            </a:r>
            <a:r>
              <a:rPr lang="en-US" altLang="zh-TW" dirty="0"/>
              <a:t> [\\</a:t>
            </a:r>
            <a:r>
              <a:rPr lang="zh-TW" altLang="en-US" dirty="0"/>
              <a:t>遠端機器</a:t>
            </a:r>
            <a:r>
              <a:rPr lang="en-US" altLang="zh-TW" dirty="0" err="1"/>
              <a:t>ip</a:t>
            </a:r>
            <a:r>
              <a:rPr lang="en-US" altLang="zh-TW" dirty="0"/>
              <a:t> [-u username] [-p password]] </a:t>
            </a:r>
            <a:endParaRPr lang="zh-TW" altLang="en-US" dirty="0"/>
          </a:p>
        </p:txBody>
      </p:sp>
    </p:spTree>
    <p:extLst>
      <p:ext uri="{BB962C8B-B14F-4D97-AF65-F5344CB8AC3E}">
        <p14:creationId xmlns:p14="http://schemas.microsoft.com/office/powerpoint/2010/main" val="269848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PSTools</a:t>
            </a:r>
            <a:endParaRPr lang="zh-TW" altLang="en-US" dirty="0"/>
          </a:p>
        </p:txBody>
      </p:sp>
      <p:sp>
        <p:nvSpPr>
          <p:cNvPr id="3" name="內容版面配置區 2"/>
          <p:cNvSpPr>
            <a:spLocks noGrp="1"/>
          </p:cNvSpPr>
          <p:nvPr>
            <p:ph idx="1"/>
          </p:nvPr>
        </p:nvSpPr>
        <p:spPr/>
        <p:txBody>
          <a:bodyPr>
            <a:normAutofit fontScale="32500" lnSpcReduction="20000"/>
          </a:bodyPr>
          <a:lstStyle/>
          <a:p>
            <a:r>
              <a:rPr lang="en-US" altLang="zh-TW" dirty="0" smtClean="0"/>
              <a:t>(12)</a:t>
            </a:r>
            <a:r>
              <a:rPr lang="en-US" altLang="zh-TW" dirty="0" err="1" smtClean="0"/>
              <a:t>psloglist</a:t>
            </a:r>
            <a:endParaRPr lang="en-US" altLang="zh-TW" dirty="0" smtClean="0"/>
          </a:p>
          <a:p>
            <a:r>
              <a:rPr lang="en-US" altLang="zh-TW" dirty="0" err="1" smtClean="0"/>
              <a:t>psloglist</a:t>
            </a:r>
            <a:endParaRPr lang="en-US" altLang="zh-TW" dirty="0" smtClean="0"/>
          </a:p>
          <a:p>
            <a:r>
              <a:rPr lang="en-US" altLang="zh-TW" dirty="0" err="1" smtClean="0"/>
              <a:t>psloglist</a:t>
            </a:r>
            <a:r>
              <a:rPr lang="zh-TW" altLang="en-US" dirty="0" smtClean="0"/>
              <a:t>是一個檢視系統事件記錄的程式。</a:t>
            </a:r>
          </a:p>
          <a:p>
            <a:r>
              <a:rPr lang="zh-TW" altLang="en-US" dirty="0" smtClean="0"/>
              <a:t>它的使用格式為：</a:t>
            </a:r>
          </a:p>
          <a:p>
            <a:r>
              <a:rPr lang="en-US" altLang="zh-TW" dirty="0" err="1" smtClean="0"/>
              <a:t>psloglist</a:t>
            </a:r>
            <a:r>
              <a:rPr lang="en-US" altLang="zh-TW" dirty="0" smtClean="0"/>
              <a:t> [\\</a:t>
            </a:r>
            <a:r>
              <a:rPr lang="zh-TW" altLang="en-US" dirty="0" smtClean="0"/>
              <a:t>遠端機器</a:t>
            </a:r>
            <a:r>
              <a:rPr lang="en-US" altLang="zh-TW" dirty="0" err="1" smtClean="0"/>
              <a:t>ip</a:t>
            </a:r>
            <a:r>
              <a:rPr lang="en-US" altLang="zh-TW" dirty="0" smtClean="0"/>
              <a:t> [-u username [-p password]]] [-s [-t delimiter]] [-n # | -d #][-c][-x][-r][-a mm/</a:t>
            </a:r>
            <a:r>
              <a:rPr lang="en-US" altLang="zh-TW" dirty="0" err="1" smtClean="0"/>
              <a:t>dd</a:t>
            </a:r>
            <a:r>
              <a:rPr lang="en-US" altLang="zh-TW" dirty="0" smtClean="0"/>
              <a:t>/</a:t>
            </a:r>
            <a:r>
              <a:rPr lang="en-US" altLang="zh-TW" dirty="0" err="1" smtClean="0"/>
              <a:t>yy</a:t>
            </a:r>
            <a:r>
              <a:rPr lang="en-US" altLang="zh-TW" dirty="0" smtClean="0"/>
              <a:t>][-b mm/</a:t>
            </a:r>
            <a:r>
              <a:rPr lang="en-US" altLang="zh-TW" dirty="0" err="1" smtClean="0"/>
              <a:t>dd</a:t>
            </a:r>
            <a:r>
              <a:rPr lang="en-US" altLang="zh-TW" dirty="0" smtClean="0"/>
              <a:t>/</a:t>
            </a:r>
            <a:r>
              <a:rPr lang="en-US" altLang="zh-TW" dirty="0" err="1" smtClean="0"/>
              <a:t>yy</a:t>
            </a:r>
            <a:r>
              <a:rPr lang="en-US" altLang="zh-TW" dirty="0" smtClean="0"/>
              <a:t>][-f filter] [-l event log file]  </a:t>
            </a:r>
          </a:p>
          <a:p>
            <a:r>
              <a:rPr lang="zh-TW" altLang="en-US" dirty="0" smtClean="0"/>
              <a:t>它的引數有：</a:t>
            </a:r>
          </a:p>
          <a:p>
            <a:r>
              <a:rPr lang="en-US" altLang="zh-TW" dirty="0" smtClean="0"/>
              <a:t>-u </a:t>
            </a:r>
            <a:r>
              <a:rPr lang="zh-TW" altLang="en-US" dirty="0" smtClean="0"/>
              <a:t>後面跟使用者名稱 </a:t>
            </a:r>
            <a:r>
              <a:rPr lang="en-US" altLang="zh-TW" dirty="0" smtClean="0"/>
              <a:t>-p</a:t>
            </a:r>
            <a:r>
              <a:rPr lang="zh-TW" altLang="en-US" dirty="0" smtClean="0"/>
              <a:t>後面是跟密碼的</a:t>
            </a:r>
            <a:r>
              <a:rPr lang="en-US" altLang="zh-TW" dirty="0" smtClean="0"/>
              <a:t>,</a:t>
            </a:r>
            <a:r>
              <a:rPr lang="zh-TW" altLang="en-US" dirty="0" smtClean="0"/>
              <a:t>如果建立</a:t>
            </a:r>
            <a:r>
              <a:rPr lang="en-US" altLang="zh-TW" dirty="0" err="1" smtClean="0"/>
              <a:t>ipc</a:t>
            </a:r>
            <a:r>
              <a:rPr lang="zh-TW" altLang="en-US" dirty="0" smtClean="0"/>
              <a:t>連線後這兩個引數則不需要。</a:t>
            </a:r>
          </a:p>
          <a:p>
            <a:r>
              <a:rPr lang="en-US" altLang="zh-TW" dirty="0" smtClean="0"/>
              <a:t>-c:</a:t>
            </a:r>
            <a:r>
              <a:rPr lang="zh-TW" altLang="en-US" dirty="0" smtClean="0"/>
              <a:t>顯示事件之後清理事件記錄</a:t>
            </a:r>
          </a:p>
          <a:p>
            <a:r>
              <a:rPr lang="en-US" altLang="zh-TW" dirty="0" smtClean="0"/>
              <a:t>-l &lt;</a:t>
            </a:r>
            <a:r>
              <a:rPr lang="zh-TW" altLang="en-US" dirty="0" smtClean="0"/>
              <a:t>事件記錄檔名</a:t>
            </a:r>
            <a:r>
              <a:rPr lang="en-US" altLang="zh-TW" dirty="0" smtClean="0"/>
              <a:t>&gt;:</a:t>
            </a:r>
            <a:r>
              <a:rPr lang="zh-TW" altLang="en-US" dirty="0" smtClean="0"/>
              <a:t>用於檢視事件記錄檔案</a:t>
            </a:r>
          </a:p>
          <a:p>
            <a:r>
              <a:rPr lang="en-US" altLang="zh-TW" dirty="0" smtClean="0"/>
              <a:t>-n </a:t>
            </a:r>
            <a:r>
              <a:rPr lang="zh-TW" altLang="en-US" dirty="0" smtClean="0"/>
              <a:t>：只顯示最近的</a:t>
            </a:r>
            <a:r>
              <a:rPr lang="en-US" altLang="zh-TW" dirty="0" smtClean="0"/>
              <a:t>n</a:t>
            </a:r>
            <a:r>
              <a:rPr lang="zh-TW" altLang="en-US" dirty="0" smtClean="0"/>
              <a:t>條系統事件記錄。</a:t>
            </a:r>
          </a:p>
          <a:p>
            <a:r>
              <a:rPr lang="en-US" altLang="zh-TW" dirty="0" smtClean="0"/>
              <a:t>-d </a:t>
            </a:r>
            <a:r>
              <a:rPr lang="zh-TW" altLang="en-US" dirty="0" smtClean="0"/>
              <a:t>：只顯示</a:t>
            </a:r>
            <a:r>
              <a:rPr lang="en-US" altLang="zh-TW" dirty="0" smtClean="0"/>
              <a:t>n</a:t>
            </a:r>
            <a:r>
              <a:rPr lang="zh-TW" altLang="en-US" dirty="0" smtClean="0"/>
              <a:t>天以前的系統事件記錄</a:t>
            </a:r>
          </a:p>
          <a:p>
            <a:r>
              <a:rPr lang="en-US" altLang="zh-TW" dirty="0" smtClean="0"/>
              <a:t>-a mm/</a:t>
            </a:r>
            <a:r>
              <a:rPr lang="en-US" altLang="zh-TW" dirty="0" err="1" smtClean="0"/>
              <a:t>dd</a:t>
            </a:r>
            <a:r>
              <a:rPr lang="en-US" altLang="zh-TW" dirty="0" smtClean="0"/>
              <a:t>/</a:t>
            </a:r>
            <a:r>
              <a:rPr lang="en-US" altLang="zh-TW" dirty="0" err="1" smtClean="0"/>
              <a:t>yy</a:t>
            </a:r>
            <a:r>
              <a:rPr lang="en-US" altLang="zh-TW" dirty="0" smtClean="0"/>
              <a:t>:</a:t>
            </a:r>
            <a:r>
              <a:rPr lang="zh-TW" altLang="en-US" dirty="0" smtClean="0"/>
              <a:t>顯示</a:t>
            </a:r>
            <a:r>
              <a:rPr lang="en-US" altLang="zh-TW" dirty="0" smtClean="0"/>
              <a:t>mm/</a:t>
            </a:r>
            <a:r>
              <a:rPr lang="en-US" altLang="zh-TW" dirty="0" err="1" smtClean="0"/>
              <a:t>dd</a:t>
            </a:r>
            <a:r>
              <a:rPr lang="en-US" altLang="zh-TW" dirty="0" smtClean="0"/>
              <a:t>/</a:t>
            </a:r>
            <a:r>
              <a:rPr lang="en-US" altLang="zh-TW" dirty="0" err="1" smtClean="0"/>
              <a:t>yy</a:t>
            </a:r>
            <a:r>
              <a:rPr lang="zh-TW" altLang="en-US" dirty="0" smtClean="0"/>
              <a:t>以後的系統事件記錄</a:t>
            </a:r>
          </a:p>
          <a:p>
            <a:r>
              <a:rPr lang="en-US" altLang="zh-TW" dirty="0" smtClean="0"/>
              <a:t>-b mm/</a:t>
            </a:r>
            <a:r>
              <a:rPr lang="en-US" altLang="zh-TW" dirty="0" err="1" smtClean="0"/>
              <a:t>dd</a:t>
            </a:r>
            <a:r>
              <a:rPr lang="en-US" altLang="zh-TW" dirty="0" smtClean="0"/>
              <a:t>/</a:t>
            </a:r>
            <a:r>
              <a:rPr lang="en-US" altLang="zh-TW" dirty="0" err="1" smtClean="0"/>
              <a:t>yy</a:t>
            </a:r>
            <a:r>
              <a:rPr lang="en-US" altLang="zh-TW" dirty="0" smtClean="0"/>
              <a:t>:</a:t>
            </a:r>
            <a:r>
              <a:rPr lang="zh-TW" altLang="en-US" dirty="0" smtClean="0"/>
              <a:t>顯示</a:t>
            </a:r>
            <a:r>
              <a:rPr lang="en-US" altLang="zh-TW" dirty="0" smtClean="0"/>
              <a:t>mm/</a:t>
            </a:r>
            <a:r>
              <a:rPr lang="en-US" altLang="zh-TW" dirty="0" err="1" smtClean="0"/>
              <a:t>dd</a:t>
            </a:r>
            <a:r>
              <a:rPr lang="en-US" altLang="zh-TW" dirty="0" smtClean="0"/>
              <a:t>/</a:t>
            </a:r>
            <a:r>
              <a:rPr lang="en-US" altLang="zh-TW" dirty="0" err="1" smtClean="0"/>
              <a:t>yy</a:t>
            </a:r>
            <a:r>
              <a:rPr lang="zh-TW" altLang="en-US" dirty="0" smtClean="0"/>
              <a:t>以前的系統事件記錄</a:t>
            </a:r>
          </a:p>
          <a:p>
            <a:r>
              <a:rPr lang="en-US" altLang="zh-TW" dirty="0" smtClean="0"/>
              <a:t>-f &lt;</a:t>
            </a:r>
            <a:r>
              <a:rPr lang="zh-TW" altLang="en-US" dirty="0" smtClean="0"/>
              <a:t>事件型別</a:t>
            </a:r>
            <a:r>
              <a:rPr lang="en-US" altLang="zh-TW" dirty="0" smtClean="0"/>
              <a:t>&gt;</a:t>
            </a:r>
            <a:r>
              <a:rPr lang="zh-TW" altLang="en-US" dirty="0" smtClean="0"/>
              <a:t>：只顯示指定的事件型別的系統事件記錄。</a:t>
            </a:r>
          </a:p>
          <a:p>
            <a:r>
              <a:rPr lang="en-US" altLang="zh-TW" dirty="0" smtClean="0"/>
              <a:t>-x</a:t>
            </a:r>
            <a:r>
              <a:rPr lang="zh-TW" altLang="en-US" dirty="0" smtClean="0"/>
              <a:t>：顯示事件資料程式碼</a:t>
            </a:r>
          </a:p>
          <a:p>
            <a:r>
              <a:rPr lang="en-US" altLang="zh-TW" dirty="0" smtClean="0"/>
              <a:t>-r</a:t>
            </a:r>
            <a:r>
              <a:rPr lang="zh-TW" altLang="en-US" dirty="0" smtClean="0"/>
              <a:t>：從舊到新排列（如不加則預設是從新到舊排列）</a:t>
            </a:r>
          </a:p>
          <a:p>
            <a:r>
              <a:rPr lang="en-US" altLang="zh-TW" dirty="0" smtClean="0"/>
              <a:t>-s:</a:t>
            </a:r>
            <a:r>
              <a:rPr lang="zh-TW" altLang="en-US" dirty="0" smtClean="0"/>
              <a:t>以一個事件為一行的格式顯示，中間預設以逗號格開各個資訊。</a:t>
            </a:r>
          </a:p>
          <a:p>
            <a:r>
              <a:rPr lang="en-US" altLang="zh-TW" dirty="0" smtClean="0"/>
              <a:t>-t &lt;</a:t>
            </a:r>
            <a:r>
              <a:rPr lang="zh-TW" altLang="en-US" dirty="0" smtClean="0"/>
              <a:t>字元</a:t>
            </a:r>
            <a:r>
              <a:rPr lang="en-US" altLang="zh-TW" dirty="0" smtClean="0"/>
              <a:t>&gt;:</a:t>
            </a:r>
            <a:r>
              <a:rPr lang="zh-TW" altLang="en-US" dirty="0" smtClean="0"/>
              <a:t>這個引數和</a:t>
            </a:r>
            <a:r>
              <a:rPr lang="en-US" altLang="zh-TW" dirty="0" smtClean="0"/>
              <a:t>-s</a:t>
            </a:r>
            <a:r>
              <a:rPr lang="zh-TW" altLang="en-US" dirty="0" smtClean="0"/>
              <a:t>連用，以來改變</a:t>
            </a:r>
            <a:r>
              <a:rPr lang="en-US" altLang="zh-TW" dirty="0" smtClean="0"/>
              <a:t>-s</a:t>
            </a:r>
            <a:r>
              <a:rPr lang="zh-TW" altLang="en-US" dirty="0" smtClean="0"/>
              <a:t>中預設的逗號。</a:t>
            </a:r>
            <a:endParaRPr lang="zh-TW" altLang="en-US" dirty="0"/>
          </a:p>
        </p:txBody>
      </p:sp>
    </p:spTree>
    <p:extLst>
      <p:ext uri="{BB962C8B-B14F-4D97-AF65-F5344CB8AC3E}">
        <p14:creationId xmlns:p14="http://schemas.microsoft.com/office/powerpoint/2010/main" val="163334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000" dirty="0" smtClean="0"/>
              <a:t>裡面會列出開機後自動執行的程式，如果發現了可疑的項目，可以在上面按下滑鼠右鍵，點選</a:t>
            </a:r>
            <a:r>
              <a:rPr lang="en-US" altLang="zh-TW" sz="2000" dirty="0" smtClean="0"/>
              <a:t>【Jump to Entry…】</a:t>
            </a:r>
            <a:r>
              <a:rPr lang="zh-TW" altLang="en-US" sz="2000" dirty="0" smtClean="0"/>
              <a:t>會開啟存放在</a:t>
            </a:r>
            <a:r>
              <a:rPr lang="en-US" altLang="zh-TW" sz="2000" dirty="0" smtClean="0"/>
              <a:t>Windows</a:t>
            </a:r>
            <a:r>
              <a:rPr lang="zh-TW" altLang="en-US" sz="2000" dirty="0" smtClean="0"/>
              <a:t>的設定位置（如登錄檔），</a:t>
            </a:r>
            <a:r>
              <a:rPr lang="en-US" altLang="zh-TW" sz="2000" dirty="0" smtClean="0"/>
              <a:t>【Jump to Image…】</a:t>
            </a:r>
            <a:r>
              <a:rPr lang="zh-TW" altLang="en-US" sz="2000" dirty="0" smtClean="0"/>
              <a:t>則會開啟開檔案存在</a:t>
            </a:r>
            <a:r>
              <a:rPr lang="en-US" altLang="zh-TW" sz="2000" dirty="0" smtClean="0"/>
              <a:t>Windows</a:t>
            </a:r>
            <a:r>
              <a:rPr lang="zh-TW" altLang="en-US" sz="2000" dirty="0" smtClean="0"/>
              <a:t>中的資料夾，而</a:t>
            </a:r>
            <a:r>
              <a:rPr lang="en-US" altLang="zh-TW" sz="2000" dirty="0" smtClean="0"/>
              <a:t>【Check </a:t>
            </a:r>
            <a:r>
              <a:rPr lang="en-US" altLang="zh-TW" sz="2000" dirty="0" err="1" smtClean="0"/>
              <a:t>VirusTotal</a:t>
            </a:r>
            <a:r>
              <a:rPr lang="en-US" altLang="zh-TW" sz="2000" dirty="0" smtClean="0"/>
              <a:t>】</a:t>
            </a:r>
            <a:r>
              <a:rPr lang="zh-TW" altLang="en-US" sz="2000" dirty="0" smtClean="0"/>
              <a:t>則是將該檔案送上</a:t>
            </a:r>
            <a:r>
              <a:rPr lang="en-US" altLang="zh-TW" sz="2000" dirty="0" smtClean="0"/>
              <a:t>virustotal.com</a:t>
            </a:r>
            <a:r>
              <a:rPr lang="zh-TW" altLang="en-US" sz="2000" dirty="0" smtClean="0"/>
              <a:t>來分析是否為病毒或木馬。</a:t>
            </a:r>
            <a:endParaRPr lang="zh-TW" altLang="en-US" sz="2000" dirty="0"/>
          </a:p>
        </p:txBody>
      </p:sp>
      <p:pic>
        <p:nvPicPr>
          <p:cNvPr id="6" name="內容版面配置區 5"/>
          <p:cNvPicPr>
            <a:picLocks noGrp="1" noChangeAspect="1"/>
          </p:cNvPicPr>
          <p:nvPr>
            <p:ph idx="1"/>
          </p:nvPr>
        </p:nvPicPr>
        <p:blipFill>
          <a:blip r:embed="rId2"/>
          <a:stretch>
            <a:fillRect/>
          </a:stretch>
        </p:blipFill>
        <p:spPr>
          <a:xfrm>
            <a:off x="4010025" y="2296319"/>
            <a:ext cx="4171950" cy="3409950"/>
          </a:xfrm>
          <a:prstGeom prst="rect">
            <a:avLst/>
          </a:prstGeom>
        </p:spPr>
      </p:pic>
    </p:spTree>
    <p:extLst>
      <p:ext uri="{BB962C8B-B14F-4D97-AF65-F5344CB8AC3E}">
        <p14:creationId xmlns:p14="http://schemas.microsoft.com/office/powerpoint/2010/main" val="57920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在「</a:t>
            </a:r>
            <a:r>
              <a:rPr lang="en-US" altLang="zh-TW" dirty="0"/>
              <a:t>Explorer</a:t>
            </a:r>
            <a:r>
              <a:rPr lang="zh-TW" altLang="en-US" dirty="0"/>
              <a:t>」分頁中可管理跟檔案總管相關的項目</a:t>
            </a:r>
          </a:p>
        </p:txBody>
      </p:sp>
      <p:pic>
        <p:nvPicPr>
          <p:cNvPr id="4" name="內容版面配置區 3" descr="畫面剪輯"/>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610" y="1825625"/>
            <a:ext cx="7748779" cy="4351338"/>
          </a:xfrm>
        </p:spPr>
      </p:pic>
    </p:spTree>
    <p:extLst>
      <p:ext uri="{BB962C8B-B14F-4D97-AF65-F5344CB8AC3E}">
        <p14:creationId xmlns:p14="http://schemas.microsoft.com/office/powerpoint/2010/main" val="28396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t>
            </a:r>
            <a:r>
              <a:rPr lang="zh-TW" altLang="en-US" dirty="0"/>
              <a:t>在「</a:t>
            </a:r>
            <a:r>
              <a:rPr lang="en-US" altLang="zh-TW" dirty="0"/>
              <a:t>Internet </a:t>
            </a:r>
            <a:r>
              <a:rPr lang="en-US" altLang="zh-TW" dirty="0" err="1"/>
              <a:t>Exploerer</a:t>
            </a:r>
            <a:r>
              <a:rPr lang="zh-TW" altLang="en-US" dirty="0"/>
              <a:t>」分頁中主要是管理</a:t>
            </a:r>
            <a:r>
              <a:rPr lang="en-US" altLang="zh-TW" dirty="0"/>
              <a:t>IE</a:t>
            </a:r>
            <a:r>
              <a:rPr lang="zh-TW" altLang="en-US" dirty="0"/>
              <a:t>的</a:t>
            </a:r>
            <a:r>
              <a:rPr lang="en-US" altLang="zh-TW" dirty="0"/>
              <a:t>BHO</a:t>
            </a:r>
            <a:r>
              <a:rPr lang="zh-TW" altLang="en-US" dirty="0"/>
              <a:t>及工具列</a:t>
            </a:r>
          </a:p>
        </p:txBody>
      </p:sp>
      <p:pic>
        <p:nvPicPr>
          <p:cNvPr id="4" name="內容版面配置區 3" descr="Autoruns - Sysinternals: www.sysinternals.c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787" y="1825625"/>
            <a:ext cx="6446426" cy="4351338"/>
          </a:xfrm>
        </p:spPr>
      </p:pic>
    </p:spTree>
    <p:extLst>
      <p:ext uri="{BB962C8B-B14F-4D97-AF65-F5344CB8AC3E}">
        <p14:creationId xmlns:p14="http://schemas.microsoft.com/office/powerpoint/2010/main" val="121440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2800" dirty="0"/>
              <a:t>「</a:t>
            </a:r>
            <a:r>
              <a:rPr lang="en-US" altLang="zh-TW" sz="2800" dirty="0"/>
              <a:t>Scheduled Tasks</a:t>
            </a:r>
            <a:r>
              <a:rPr lang="zh-TW" altLang="en-US" sz="2800" dirty="0"/>
              <a:t>」就是系統的排程工作，可查看究竟有哪些工作會在你的電腦中定時來執行。</a:t>
            </a:r>
          </a:p>
        </p:txBody>
      </p:sp>
      <p:pic>
        <p:nvPicPr>
          <p:cNvPr id="4" name="內容版面配置區 3" descr="Autoruns - Sysinternals: www.sysinternals.c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787" y="1825625"/>
            <a:ext cx="6446426" cy="4351338"/>
          </a:xfrm>
        </p:spPr>
      </p:pic>
    </p:spTree>
    <p:extLst>
      <p:ext uri="{BB962C8B-B14F-4D97-AF65-F5344CB8AC3E}">
        <p14:creationId xmlns:p14="http://schemas.microsoft.com/office/powerpoint/2010/main" val="2360414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a:t>
            </a:r>
            <a:r>
              <a:rPr lang="en-US" altLang="zh-TW" dirty="0"/>
              <a:t>Services</a:t>
            </a:r>
            <a:r>
              <a:rPr lang="zh-TW" altLang="en-US" dirty="0"/>
              <a:t>」就是系統服務，可列出安裝在</a:t>
            </a:r>
            <a:r>
              <a:rPr lang="en-US" altLang="zh-TW" dirty="0"/>
              <a:t>Windows</a:t>
            </a:r>
            <a:r>
              <a:rPr lang="zh-TW" altLang="en-US" dirty="0"/>
              <a:t>中的各種服務</a:t>
            </a:r>
          </a:p>
        </p:txBody>
      </p:sp>
      <p:pic>
        <p:nvPicPr>
          <p:cNvPr id="4" name="內容版面配置區 3" descr="Autoruns - Sysinternals: www.sysinternals.c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787" y="1825625"/>
            <a:ext cx="6446426" cy="4351338"/>
          </a:xfrm>
        </p:spPr>
      </p:pic>
    </p:spTree>
    <p:extLst>
      <p:ext uri="{BB962C8B-B14F-4D97-AF65-F5344CB8AC3E}">
        <p14:creationId xmlns:p14="http://schemas.microsoft.com/office/powerpoint/2010/main" val="1943950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a:t>
            </a:r>
            <a:r>
              <a:rPr lang="en-US" altLang="zh-TW" dirty="0"/>
              <a:t>Drivers</a:t>
            </a:r>
            <a:r>
              <a:rPr lang="zh-TW" altLang="en-US" dirty="0"/>
              <a:t>」則是系統的驅動程式</a:t>
            </a:r>
          </a:p>
        </p:txBody>
      </p:sp>
      <p:pic>
        <p:nvPicPr>
          <p:cNvPr id="4" name="內容版面配置區 3" descr="Autoruns - Sysinternals: www.sysinternals.c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787" y="1825625"/>
            <a:ext cx="6446426" cy="4351338"/>
          </a:xfrm>
        </p:spPr>
      </p:pic>
    </p:spTree>
    <p:extLst>
      <p:ext uri="{BB962C8B-B14F-4D97-AF65-F5344CB8AC3E}">
        <p14:creationId xmlns:p14="http://schemas.microsoft.com/office/powerpoint/2010/main" val="144046894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2004</Words>
  <Application>Microsoft Office PowerPoint</Application>
  <PresentationFormat>寬螢幕</PresentationFormat>
  <Paragraphs>170</Paragraphs>
  <Slides>33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33</vt:i4>
      </vt:variant>
    </vt:vector>
  </HeadingPairs>
  <TitlesOfParts>
    <vt:vector size="38" baseType="lpstr">
      <vt:lpstr>新細明體</vt:lpstr>
      <vt:lpstr>Arial</vt:lpstr>
      <vt:lpstr>Calibri</vt:lpstr>
      <vt:lpstr>Calibri Light</vt:lpstr>
      <vt:lpstr>Office 佈景主題</vt:lpstr>
      <vt:lpstr>Windows Sysinternals實戰報告 </vt:lpstr>
      <vt:lpstr>PowerPoint 簡報</vt:lpstr>
      <vt:lpstr>超重要  Autoruns</vt:lpstr>
      <vt:lpstr>裡面會列出開機後自動執行的程式，如果發現了可疑的項目，可以在上面按下滑鼠右鍵，點選【Jump to Entry…】會開啟存放在Windows的設定位置（如登錄檔），【Jump to Image…】則會開啟開檔案存在Windows中的資料夾，而【Check VirusTotal】則是將該檔案送上virustotal.com來分析是否為病毒或木馬。</vt:lpstr>
      <vt:lpstr>在「Explorer」分頁中可管理跟檔案總管相關的項目</vt:lpstr>
      <vt:lpstr>.在「Internet Exploerer」分頁中主要是管理IE的BHO及工具列</vt:lpstr>
      <vt:lpstr>「Scheduled Tasks」就是系統的排程工作，可查看究竟有哪些工作會在你的電腦中定時來執行。</vt:lpstr>
      <vt:lpstr>「Services」就是系統服務，可列出安裝在Windows中的各種服務</vt:lpstr>
      <vt:lpstr>「Drivers」則是系統的驅動程式</vt:lpstr>
      <vt:lpstr>「Codecs」則是已安裝的系統解碼器，主要是負責解譯多媒體影音檔案</vt:lpstr>
      <vt:lpstr>PowerPoint 簡報</vt:lpstr>
      <vt:lpstr>ProcDump </vt:lpstr>
      <vt:lpstr>ProcDump </vt:lpstr>
      <vt:lpstr>ProcDump </vt:lpstr>
      <vt:lpstr> Process Explorer </vt:lpstr>
      <vt:lpstr>Process Explorer 選單中可以執行終止程序、重新啟動、暫停、檢視詳細資料或其他各種指令。</vt:lpstr>
      <vt:lpstr>Process Explorer 每個執行中的程序還可列出更完整詳盡的檔案資訊、執行效能與各種圖表、資料。</vt:lpstr>
      <vt:lpstr>Process Explorer 「View」→「System Information」開啟即時的CPU、記憶體與硬碟存取效能...各類資訊。</vt:lpstr>
      <vt:lpstr>LiveKd </vt:lpstr>
      <vt:lpstr>LiveKd</vt:lpstr>
      <vt:lpstr>PipeList</vt:lpstr>
      <vt:lpstr>PipeList  Enumerating the number of pipe instances using PipeList</vt:lpstr>
      <vt:lpstr>PipeList Enumerating pipe DACLs with Accesschk</vt:lpstr>
      <vt:lpstr>PSTools</vt:lpstr>
      <vt:lpstr>PSTools</vt:lpstr>
      <vt:lpstr>PSTools</vt:lpstr>
      <vt:lpstr>PSTools</vt:lpstr>
      <vt:lpstr>PSTools</vt:lpstr>
      <vt:lpstr>PSTools</vt:lpstr>
      <vt:lpstr>PSTools</vt:lpstr>
      <vt:lpstr>PSTools</vt:lpstr>
      <vt:lpstr>PSTools</vt:lpstr>
      <vt:lpstr>PSTools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owner</dc:creator>
  <cp:lastModifiedBy>owner</cp:lastModifiedBy>
  <cp:revision>8</cp:revision>
  <dcterms:created xsi:type="dcterms:W3CDTF">2021-03-23T03:01:01Z</dcterms:created>
  <dcterms:modified xsi:type="dcterms:W3CDTF">2021-03-23T04:03:33Z</dcterms:modified>
</cp:coreProperties>
</file>