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6" r:id="rId4"/>
    <p:sldId id="356" r:id="rId5"/>
    <p:sldId id="355" r:id="rId6"/>
    <p:sldId id="343" r:id="rId7"/>
    <p:sldId id="357" r:id="rId8"/>
    <p:sldId id="359" r:id="rId9"/>
    <p:sldId id="360" r:id="rId10"/>
    <p:sldId id="344" r:id="rId11"/>
    <p:sldId id="345" r:id="rId12"/>
    <p:sldId id="361" r:id="rId13"/>
    <p:sldId id="362" r:id="rId14"/>
    <p:sldId id="363" r:id="rId15"/>
    <p:sldId id="364" r:id="rId16"/>
    <p:sldId id="352" r:id="rId17"/>
    <p:sldId id="351" r:id="rId18"/>
    <p:sldId id="353" r:id="rId19"/>
    <p:sldId id="354" r:id="rId20"/>
    <p:sldId id="358" r:id="rId21"/>
    <p:sldId id="346" r:id="rId22"/>
    <p:sldId id="347" r:id="rId23"/>
    <p:sldId id="348" r:id="rId24"/>
    <p:sldId id="349" r:id="rId25"/>
    <p:sldId id="350" r:id="rId26"/>
    <p:sldId id="341" r:id="rId27"/>
    <p:sldId id="34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Powershell</a:t>
            </a:r>
            <a:r>
              <a:rPr lang="zh-TW" altLang="en-US" dirty="0"/>
              <a:t>技術報告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282" y="445797"/>
            <a:ext cx="4588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 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</a:t>
            </a:r>
            <a:r>
              <a:rPr lang="zh-TW" altLang="en-US" sz="2800" b="1" dirty="0" smtClean="0"/>
              <a:t>期末平時報告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zh-TW" altLang="en-US" dirty="0"/>
              <a:t>實作練習 </a:t>
            </a:r>
            <a:r>
              <a:rPr lang="en-US" altLang="zh-TW" dirty="0" err="1"/>
              <a:t>lab】Get-Help</a:t>
            </a:r>
            <a:r>
              <a:rPr lang="en-US" altLang="zh-TW" dirty="0"/>
              <a:t> Get-Command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6742"/>
            <a:ext cx="7886700" cy="338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93971"/>
            <a:ext cx="7886700" cy="26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4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zh-TW" altLang="en-US" dirty="0"/>
              <a:t>實作練習 </a:t>
            </a:r>
            <a:r>
              <a:rPr lang="en-US" altLang="zh-TW" dirty="0" err="1"/>
              <a:t>lab】get-help</a:t>
            </a:r>
            <a:r>
              <a:rPr lang="en-US" altLang="zh-TW" dirty="0"/>
              <a:t> Get-Command -examples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30" y="1846654"/>
            <a:ext cx="5901339" cy="50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40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zh-TW" altLang="en-US" dirty="0"/>
              <a:t>實作練習 </a:t>
            </a:r>
            <a:r>
              <a:rPr lang="en-US" altLang="zh-TW" dirty="0" err="1"/>
              <a:t>lab】get-help</a:t>
            </a:r>
            <a:r>
              <a:rPr lang="en-US" altLang="zh-TW" dirty="0"/>
              <a:t> Get-Command -detailed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75" y="1795020"/>
            <a:ext cx="5553850" cy="473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55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zh-TW" altLang="en-US" dirty="0"/>
              <a:t>實作練習 </a:t>
            </a:r>
            <a:r>
              <a:rPr lang="en-US" altLang="zh-TW" dirty="0" err="1"/>
              <a:t>lab】get-help</a:t>
            </a:r>
            <a:r>
              <a:rPr lang="en-US" altLang="zh-TW" dirty="0"/>
              <a:t> Get-Command</a:t>
            </a:r>
            <a:r>
              <a:rPr lang="zh-TW" altLang="en-US" dirty="0"/>
              <a:t> </a:t>
            </a:r>
            <a:r>
              <a:rPr lang="en-US" altLang="zh-TW" dirty="0"/>
              <a:t>-full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59" y="1825625"/>
            <a:ext cx="511608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76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zh-TW" altLang="en-US" dirty="0"/>
              <a:t>實作練習 </a:t>
            </a:r>
            <a:r>
              <a:rPr lang="en-US" altLang="zh-TW" dirty="0" err="1"/>
              <a:t>lab】get-help</a:t>
            </a:r>
            <a:r>
              <a:rPr lang="en-US" altLang="zh-TW" dirty="0"/>
              <a:t> Get-Command</a:t>
            </a:r>
            <a:r>
              <a:rPr lang="zh-TW" altLang="en-US" dirty="0"/>
              <a:t> </a:t>
            </a:r>
            <a:r>
              <a:rPr lang="en-US" altLang="zh-TW" dirty="0"/>
              <a:t>-online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34" y="1693672"/>
            <a:ext cx="3820058" cy="342948"/>
          </a:xfrm>
          <a:prstGeom prst="rect">
            <a:avLst/>
          </a:prstGeom>
        </p:spPr>
      </p:pic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34" y="2036620"/>
            <a:ext cx="5595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5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89353"/>
            <a:ext cx="639598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05" y="1825625"/>
            <a:ext cx="511118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007745" y="2410749"/>
            <a:ext cx="445674" cy="3726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2729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88823"/>
            <a:ext cx="7886700" cy="36467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2177" y="406597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實作練習 </a:t>
            </a:r>
            <a:r>
              <a:rPr lang="en-US" altLang="zh-TW" dirty="0"/>
              <a:t>lab】 Get-Command -Type Cmdlet | Sort-Object -Property </a:t>
            </a:r>
            <a:r>
              <a:rPr lang="en-US" altLang="zh-TW" dirty="0">
                <a:solidFill>
                  <a:srgbClr val="FF0000"/>
                </a:solidFill>
              </a:rPr>
              <a:t>Noun </a:t>
            </a:r>
            <a:r>
              <a:rPr lang="en-US" altLang="zh-TW" dirty="0"/>
              <a:t> </a:t>
            </a:r>
            <a:r>
              <a:rPr lang="zh-TW" altLang="en-US" dirty="0"/>
              <a:t>名詞排序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039815" y="2004646"/>
            <a:ext cx="2532185" cy="3429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5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8988" y="26841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【</a:t>
            </a:r>
            <a:r>
              <a:rPr lang="zh-TW" altLang="en-US" sz="2400" dirty="0"/>
              <a:t>實作練習 </a:t>
            </a:r>
            <a:r>
              <a:rPr lang="en-US" altLang="zh-TW" sz="2400" dirty="0"/>
              <a:t>lab】 Get-Command -Type Cmdlet | Sort-Object -Property Noun | Format-Table -</a:t>
            </a:r>
            <a:r>
              <a:rPr lang="en-US" altLang="zh-TW" sz="2400" dirty="0" err="1"/>
              <a:t>GroupBy</a:t>
            </a:r>
            <a:r>
              <a:rPr lang="en-US" altLang="zh-TW" sz="2400" dirty="0"/>
              <a:t> Noun</a:t>
            </a:r>
            <a:r>
              <a:rPr lang="zh-TW" altLang="en-US" sz="2400" dirty="0"/>
              <a:t> 分類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39300"/>
            <a:ext cx="7886700" cy="31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0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Powershell</a:t>
            </a:r>
            <a:endParaRPr lang="en-US" altLang="zh-TW" sz="6600" dirty="0" smtClean="0"/>
          </a:p>
          <a:p>
            <a:pPr algn="ctr"/>
            <a:r>
              <a:rPr lang="zh-TW" altLang="en-US" sz="2800" dirty="0"/>
              <a:t>本節</a:t>
            </a:r>
            <a:r>
              <a:rPr lang="zh-TW" altLang="en-US" sz="2800" dirty="0" smtClean="0"/>
              <a:t>介紹</a:t>
            </a:r>
            <a:r>
              <a:rPr lang="en-US" altLang="zh-TW" sz="2800" dirty="0" err="1" smtClean="0"/>
              <a:t>Powershell</a:t>
            </a:r>
            <a:r>
              <a:rPr lang="en-US" altLang="zh-TW" sz="2800" dirty="0" smtClean="0"/>
              <a:t> script language</a:t>
            </a:r>
            <a:endParaRPr lang="en-US" altLang="zh-TW" sz="2800" dirty="0"/>
          </a:p>
          <a:p>
            <a:pPr algn="ctr"/>
            <a:r>
              <a:rPr lang="zh-TW" altLang="en-US" sz="2800" dirty="0" smtClean="0"/>
              <a:t>基本觀念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4214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en-US" altLang="zh-TW" dirty="0" smtClean="0"/>
              <a:t> programming</a:t>
            </a:r>
            <a:r>
              <a:rPr lang="zh-TW" altLang="en-US" dirty="0" smtClean="0"/>
              <a:t>實戰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惡意</a:t>
            </a:r>
            <a:r>
              <a:rPr lang="en-US" altLang="zh-TW" dirty="0" err="1" smtClean="0"/>
              <a:t>powershell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 smtClean="0"/>
              <a:t>powershell</a:t>
            </a:r>
            <a:r>
              <a:rPr lang="zh-TW" altLang="en-US" dirty="0" smtClean="0"/>
              <a:t>偵測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學習心得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58" y="303580"/>
            <a:ext cx="8286750" cy="1325563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系統管理員</a:t>
            </a:r>
            <a:r>
              <a:rPr lang="zh-TW" altLang="en-US" dirty="0"/>
              <a:t>身分執行</a:t>
            </a:r>
            <a:r>
              <a:rPr lang="en-US" altLang="zh-TW" dirty="0" err="1" smtClean="0"/>
              <a:t>powershell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078" y="1743442"/>
            <a:ext cx="5706615" cy="491889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773723" y="2839915"/>
            <a:ext cx="685800" cy="6682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459523" y="3015762"/>
            <a:ext cx="2602523" cy="316523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16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powershell</a:t>
            </a:r>
            <a:r>
              <a:rPr lang="en-US" altLang="zh-TW" dirty="0"/>
              <a:t> ISE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757" y="1912525"/>
            <a:ext cx="7886700" cy="412478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26476" y="3991709"/>
            <a:ext cx="6207369" cy="123971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10267" y="3123542"/>
            <a:ext cx="5247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policy 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執行策略</a:t>
            </a:r>
          </a:p>
        </p:txBody>
      </p:sp>
    </p:spTree>
    <p:extLst>
      <p:ext uri="{BB962C8B-B14F-4D97-AF65-F5344CB8AC3E}">
        <p14:creationId xmlns:p14="http://schemas.microsoft.com/office/powerpoint/2010/main" val="166766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policy </a:t>
            </a:r>
            <a:r>
              <a:rPr lang="zh-TW" altLang="en-US" dirty="0"/>
              <a:t>執行策略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487" y="1825625"/>
            <a:ext cx="6509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6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WriteHostExample.ps1</a:t>
            </a:r>
            <a:r>
              <a:rPr lang="zh-TW" altLang="en-US" b="1" dirty="0"/>
              <a:t>執行程式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錯誤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8" y="1853204"/>
            <a:ext cx="7886700" cy="71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81174" y="2571881"/>
            <a:ext cx="8786060" cy="230832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execution policy </a:t>
            </a:r>
            <a:r>
              <a:rPr lang="zh-TW" altLang="en-US" b="1" dirty="0"/>
              <a:t>執行</a:t>
            </a:r>
            <a:r>
              <a:rPr lang="zh-TW" altLang="en-US" b="1" dirty="0" smtClean="0"/>
              <a:t>策略</a:t>
            </a:r>
            <a:endParaRPr lang="en-US" altLang="zh-TW" b="1" dirty="0" smtClean="0"/>
          </a:p>
          <a:p>
            <a:r>
              <a:rPr lang="en-US" altLang="zh-TW" dirty="0"/>
              <a:t>The execution policy has four main configurations: 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1]Restricted(</a:t>
            </a:r>
            <a:r>
              <a:rPr lang="zh-TW" altLang="en-US" dirty="0"/>
              <a:t>限制</a:t>
            </a:r>
            <a:r>
              <a:rPr lang="en-US" altLang="zh-TW" dirty="0"/>
              <a:t>) ==&gt; default, doesn’t allow you to run scripts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[2]</a:t>
            </a:r>
            <a:r>
              <a:rPr lang="en-US" altLang="zh-TW" dirty="0" err="1"/>
              <a:t>AllSigned</a:t>
            </a:r>
            <a:r>
              <a:rPr lang="en-US" altLang="zh-TW" dirty="0"/>
              <a:t> This configuration allows you to run only scripts that have been </a:t>
            </a:r>
            <a:endParaRPr lang="en-US" altLang="zh-TW" dirty="0" smtClean="0"/>
          </a:p>
          <a:p>
            <a:r>
              <a:rPr lang="en-US" altLang="zh-TW" dirty="0" smtClean="0"/>
              <a:t>cryptographically </a:t>
            </a:r>
            <a:r>
              <a:rPr lang="en-US" altLang="zh-TW" dirty="0"/>
              <a:t>signed by a trusted party (more on this later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[3]</a:t>
            </a:r>
            <a:r>
              <a:rPr lang="en-US" altLang="zh-TW" dirty="0" err="1"/>
              <a:t>RemoteSigned</a:t>
            </a:r>
            <a:r>
              <a:rPr lang="en-US" altLang="zh-TW" dirty="0"/>
              <a:t> This configuration allows you to run any script you write, </a:t>
            </a:r>
            <a:endParaRPr lang="en-US" altLang="zh-TW" dirty="0" smtClean="0"/>
          </a:p>
          <a:p>
            <a:r>
              <a:rPr lang="en-US" altLang="zh-TW" dirty="0" smtClean="0"/>
              <a:t>and </a:t>
            </a:r>
            <a:r>
              <a:rPr lang="en-US" altLang="zh-TW" dirty="0"/>
              <a:t>any script you download as long as it’s been cryptographically signed by a trusted party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[4]Unrestricted(</a:t>
            </a:r>
            <a:r>
              <a:rPr lang="zh-TW" altLang="en-US" dirty="0"/>
              <a:t>無任何限制</a:t>
            </a:r>
            <a:r>
              <a:rPr lang="en-US" altLang="zh-TW" dirty="0"/>
              <a:t>) ==&gt; This configuration allows you to run any scripts.</a:t>
            </a:r>
            <a:endParaRPr lang="zh-TW" altLang="en-US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8" y="4894174"/>
            <a:ext cx="55245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246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815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626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20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學習心得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2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Powershell</a:t>
            </a:r>
            <a:endParaRPr lang="en-US" altLang="zh-TW" sz="6600" dirty="0" smtClean="0"/>
          </a:p>
          <a:p>
            <a:pPr algn="ctr"/>
            <a:r>
              <a:rPr lang="zh-TW" altLang="en-US" sz="2800" dirty="0"/>
              <a:t>實戰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798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Powershell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12176" y="1027907"/>
            <a:ext cx="792187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https://zh.wikipedia.org/wiki/Windows_PowerShell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5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Powershell</a:t>
            </a:r>
            <a:endParaRPr lang="en-US" altLang="zh-TW" sz="6600" dirty="0" smtClean="0"/>
          </a:p>
          <a:p>
            <a:pPr algn="ctr"/>
            <a:r>
              <a:rPr lang="zh-TW" altLang="en-US" sz="2800" dirty="0"/>
              <a:t>本節</a:t>
            </a:r>
            <a:r>
              <a:rPr lang="zh-TW" altLang="en-US" sz="2800" dirty="0" smtClean="0"/>
              <a:t>介紹</a:t>
            </a:r>
            <a:r>
              <a:rPr lang="en-US" altLang="zh-TW" sz="2800" dirty="0" err="1"/>
              <a:t>Powershell</a:t>
            </a:r>
            <a:endParaRPr lang="en-US" altLang="zh-TW" sz="2800" dirty="0"/>
          </a:p>
          <a:p>
            <a:pPr algn="ctr"/>
            <a:r>
              <a:rPr lang="zh-TW" altLang="en-US" sz="2800" dirty="0" smtClean="0"/>
              <a:t>基本觀念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9154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系統管理員</a:t>
            </a:r>
            <a:r>
              <a:rPr lang="zh-TW" altLang="en-US" dirty="0" smtClean="0"/>
              <a:t>身分執行</a:t>
            </a:r>
            <a:r>
              <a:rPr lang="en-US" altLang="zh-TW" dirty="0" err="1" smtClean="0"/>
              <a:t>powershell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83" y="1876785"/>
            <a:ext cx="513386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3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Powershell</a:t>
            </a:r>
            <a:r>
              <a:rPr lang="zh-TW" altLang="en-US" dirty="0" smtClean="0"/>
              <a:t> 指令</a:t>
            </a:r>
            <a:r>
              <a:rPr lang="en-US" altLang="zh-TW" dirty="0" smtClean="0"/>
              <a:t>(cmdlet)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45741" y="1917930"/>
            <a:ext cx="3776296" cy="908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動詞</a:t>
            </a:r>
            <a:r>
              <a:rPr lang="en-US" altLang="zh-TW" sz="6000" dirty="0"/>
              <a:t>-</a:t>
            </a:r>
            <a:r>
              <a:rPr lang="zh-TW" altLang="en-US" sz="6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名詞</a:t>
            </a:r>
            <a:r>
              <a:rPr lang="zh-TW" altLang="en-US" sz="6000" dirty="0"/>
              <a:t>  </a:t>
            </a:r>
            <a:endParaRPr lang="zh-TW" alt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0419" y="4220280"/>
            <a:ext cx="53036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altLang="zh-TW" sz="6600" dirty="0"/>
              <a:t>-</a:t>
            </a:r>
            <a:r>
              <a:rPr lang="en-US" altLang="zh-TW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endParaRPr lang="zh-TW" altLang="en-US" sz="6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1839" y="2969498"/>
            <a:ext cx="39640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>
                <a:solidFill>
                  <a:srgbClr val="FF0000"/>
                </a:solidFill>
              </a:rPr>
              <a:t>Verb</a:t>
            </a:r>
            <a:r>
              <a:rPr lang="en-US" altLang="zh-TW" sz="6600" dirty="0"/>
              <a:t>-</a:t>
            </a:r>
            <a:r>
              <a:rPr lang="en-US" altLang="zh-TW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</a:t>
            </a:r>
            <a:endParaRPr lang="zh-TW" altLang="en-US" sz="6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2984" y="5103674"/>
            <a:ext cx="156966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</a:t>
            </a:r>
            <a:endParaRPr lang="en-US" altLang="zh-TW" sz="5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拿到</a:t>
            </a:r>
          </a:p>
        </p:txBody>
      </p:sp>
      <p:sp>
        <p:nvSpPr>
          <p:cNvPr id="7" name="矩形 6"/>
          <p:cNvSpPr/>
          <p:nvPr/>
        </p:nvSpPr>
        <p:spPr>
          <a:xfrm>
            <a:off x="4458401" y="532827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  <a:endParaRPr lang="en-US" altLang="zh-TW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167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zh-TW" altLang="en-US" dirty="0"/>
              <a:t>實作練習 </a:t>
            </a:r>
            <a:r>
              <a:rPr lang="en-US" altLang="zh-TW" dirty="0"/>
              <a:t>lab】 Get-Command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209" y="1876785"/>
            <a:ext cx="507557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45601" y="6228123"/>
            <a:ext cx="689257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cmdlets, functions, aliases(</a:t>
            </a:r>
            <a:r>
              <a:rPr lang="zh-TW" altLang="en-US" sz="20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別名</a:t>
            </a:r>
            <a:r>
              <a:rPr lang="en-US" altLang="zh-TW" sz="20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), and sometimes external scripts.</a:t>
            </a:r>
            <a:endParaRPr lang="zh-TW" altLang="en-US" sz="2000" dirty="0">
              <a:solidFill>
                <a:prstClr val="black"/>
              </a:solidFill>
              <a:latin typeface="Calibri Light" panose="020F030202020403020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243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zh-TW" altLang="en-US" dirty="0"/>
              <a:t>實作練習 </a:t>
            </a:r>
            <a:r>
              <a:rPr lang="en-US" altLang="zh-TW" dirty="0"/>
              <a:t>lab】 Get-Command -Name Get-Alias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955423"/>
            <a:ext cx="7886700" cy="94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00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322</Words>
  <Application>Microsoft Office PowerPoint</Application>
  <PresentationFormat>如螢幕大小 (4:3)</PresentationFormat>
  <Paragraphs>57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Powershell技術報告 </vt:lpstr>
      <vt:lpstr>Agenda</vt:lpstr>
      <vt:lpstr>PowerPoint 簡報</vt:lpstr>
      <vt:lpstr>Powershell </vt:lpstr>
      <vt:lpstr>PowerPoint 簡報</vt:lpstr>
      <vt:lpstr>使用系統管理員身分執行powershell</vt:lpstr>
      <vt:lpstr>Powershell 指令(cmdlet)格式</vt:lpstr>
      <vt:lpstr>【實作練習 lab】 Get-Command</vt:lpstr>
      <vt:lpstr>【實作練習 lab】 Get-Command -Name Get-Alias</vt:lpstr>
      <vt:lpstr>【實作練習 lab】Get-Help Get-Command</vt:lpstr>
      <vt:lpstr>PowerPoint 簡報</vt:lpstr>
      <vt:lpstr>【實作練習 lab】get-help Get-Command -examples</vt:lpstr>
      <vt:lpstr>【實作練習 lab】get-help Get-Command -detailed</vt:lpstr>
      <vt:lpstr>【實作練習 lab】get-help Get-Command -full</vt:lpstr>
      <vt:lpstr>【實作練習 lab】get-help Get-Command -online</vt:lpstr>
      <vt:lpstr>Get-Command -Type Cmdlet </vt:lpstr>
      <vt:lpstr>PowerPoint 簡報</vt:lpstr>
      <vt:lpstr>【實作練習 lab】 Get-Command -Type Cmdlet | Sort-Object -Property Noun | Format-Table -GroupBy Noun 分類</vt:lpstr>
      <vt:lpstr>PowerPoint 簡報</vt:lpstr>
      <vt:lpstr>使用系統管理員身分執行powershell ISE</vt:lpstr>
      <vt:lpstr>powershell ISE</vt:lpstr>
      <vt:lpstr>execution policy 執行策略</vt:lpstr>
      <vt:lpstr>WriteHostExample.ps1執行程式  錯誤</vt:lpstr>
      <vt:lpstr>PowerPoint 簡報</vt:lpstr>
      <vt:lpstr>PowerPoint 簡報</vt:lpstr>
      <vt:lpstr>PowerPoint 簡報</vt:lpstr>
      <vt:lpstr>學習心得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21</cp:revision>
  <dcterms:created xsi:type="dcterms:W3CDTF">2020-12-02T03:10:56Z</dcterms:created>
  <dcterms:modified xsi:type="dcterms:W3CDTF">2021-03-01T13:26:33Z</dcterms:modified>
</cp:coreProperties>
</file>