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AA5F-3C91-435D-B7A6-30EC91D19547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A38A-1EB9-4C40-B45B-83FFB92BA8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298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AA5F-3C91-435D-B7A6-30EC91D19547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A38A-1EB9-4C40-B45B-83FFB92BA8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22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AA5F-3C91-435D-B7A6-30EC91D19547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A38A-1EB9-4C40-B45B-83FFB92BA8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95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AA5F-3C91-435D-B7A6-30EC91D19547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A38A-1EB9-4C40-B45B-83FFB92BA8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6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AA5F-3C91-435D-B7A6-30EC91D19547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A38A-1EB9-4C40-B45B-83FFB92BA8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15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AA5F-3C91-435D-B7A6-30EC91D19547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A38A-1EB9-4C40-B45B-83FFB92BA8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25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AA5F-3C91-435D-B7A6-30EC91D19547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A38A-1EB9-4C40-B45B-83FFB92BA8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53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AA5F-3C91-435D-B7A6-30EC91D19547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A38A-1EB9-4C40-B45B-83FFB92BA8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333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AA5F-3C91-435D-B7A6-30EC91D19547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A38A-1EB9-4C40-B45B-83FFB92BA8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58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AA5F-3C91-435D-B7A6-30EC91D19547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A38A-1EB9-4C40-B45B-83FFB92BA8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37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AA5F-3C91-435D-B7A6-30EC91D19547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A38A-1EB9-4C40-B45B-83FFB92BA8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55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9AA5F-3C91-435D-B7A6-30EC91D19547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1A38A-1EB9-4C40-B45B-83FFB92BA8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44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004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 從網路存取此電腦</a:t>
            </a:r>
            <a:r>
              <a:rPr lang="en-US" altLang="zh-TW" dirty="0" smtClean="0"/>
              <a:t>-</a:t>
            </a:r>
            <a:r>
              <a:rPr lang="zh-TW" altLang="en-US" dirty="0" smtClean="0"/>
              <a:t>安全性原則設定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840" y="1825625"/>
            <a:ext cx="8940319" cy="4351338"/>
          </a:xfrm>
        </p:spPr>
      </p:pic>
    </p:spTree>
    <p:extLst>
      <p:ext uri="{BB962C8B-B14F-4D97-AF65-F5344CB8AC3E}">
        <p14:creationId xmlns:p14="http://schemas.microsoft.com/office/powerpoint/2010/main" val="742948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禁止存取控制台和電腦設定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754" y="1825625"/>
            <a:ext cx="7298491" cy="4351338"/>
          </a:xfrm>
        </p:spPr>
      </p:pic>
    </p:spTree>
    <p:extLst>
      <p:ext uri="{BB962C8B-B14F-4D97-AF65-F5344CB8AC3E}">
        <p14:creationId xmlns:p14="http://schemas.microsoft.com/office/powerpoint/2010/main" val="2697427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073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736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831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gpedit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765" y="1825625"/>
            <a:ext cx="6168469" cy="4351338"/>
          </a:xfrm>
        </p:spPr>
      </p:pic>
    </p:spTree>
    <p:extLst>
      <p:ext uri="{BB962C8B-B14F-4D97-AF65-F5344CB8AC3E}">
        <p14:creationId xmlns:p14="http://schemas.microsoft.com/office/powerpoint/2010/main" val="787004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稽核</a:t>
            </a:r>
            <a:r>
              <a:rPr lang="zh-TW" altLang="en-US" dirty="0"/>
              <a:t>原則</a:t>
            </a:r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632" y="1825625"/>
            <a:ext cx="6178735" cy="4351338"/>
          </a:xfrm>
        </p:spPr>
      </p:pic>
    </p:spTree>
    <p:extLst>
      <p:ext uri="{BB962C8B-B14F-4D97-AF65-F5344CB8AC3E}">
        <p14:creationId xmlns:p14="http://schemas.microsoft.com/office/powerpoint/2010/main" val="228215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使用者權限指派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拒絕本機登入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12" y="1825625"/>
            <a:ext cx="9925975" cy="4351338"/>
          </a:xfrm>
        </p:spPr>
      </p:pic>
    </p:spTree>
    <p:extLst>
      <p:ext uri="{BB962C8B-B14F-4D97-AF65-F5344CB8AC3E}">
        <p14:creationId xmlns:p14="http://schemas.microsoft.com/office/powerpoint/2010/main" val="2834395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132" y="1825625"/>
            <a:ext cx="8915735" cy="4351338"/>
          </a:xfrm>
        </p:spPr>
      </p:pic>
    </p:spTree>
    <p:extLst>
      <p:ext uri="{BB962C8B-B14F-4D97-AF65-F5344CB8AC3E}">
        <p14:creationId xmlns:p14="http://schemas.microsoft.com/office/powerpoint/2010/main" val="692241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稽核特殊權限使用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776" y="1825625"/>
            <a:ext cx="9006447" cy="4351338"/>
          </a:xfrm>
        </p:spPr>
      </p:pic>
    </p:spTree>
    <p:extLst>
      <p:ext uri="{BB962C8B-B14F-4D97-AF65-F5344CB8AC3E}">
        <p14:creationId xmlns:p14="http://schemas.microsoft.com/office/powerpoint/2010/main" val="3984218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稽核帳戶登入事件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940" y="1825625"/>
            <a:ext cx="8974120" cy="4351338"/>
          </a:xfrm>
        </p:spPr>
      </p:pic>
    </p:spTree>
    <p:extLst>
      <p:ext uri="{BB962C8B-B14F-4D97-AF65-F5344CB8AC3E}">
        <p14:creationId xmlns:p14="http://schemas.microsoft.com/office/powerpoint/2010/main" val="3997428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稽核帳戶管理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348" y="1825625"/>
            <a:ext cx="9025303" cy="4351338"/>
          </a:xfrm>
        </p:spPr>
      </p:pic>
    </p:spTree>
    <p:extLst>
      <p:ext uri="{BB962C8B-B14F-4D97-AF65-F5344CB8AC3E}">
        <p14:creationId xmlns:p14="http://schemas.microsoft.com/office/powerpoint/2010/main" val="2138387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稽核目錄服務存取</a:t>
            </a:r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912" y="1825625"/>
            <a:ext cx="9008176" cy="4351338"/>
          </a:xfrm>
        </p:spPr>
      </p:pic>
    </p:spTree>
    <p:extLst>
      <p:ext uri="{BB962C8B-B14F-4D97-AF65-F5344CB8AC3E}">
        <p14:creationId xmlns:p14="http://schemas.microsoft.com/office/powerpoint/2010/main" val="2349501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43</Words>
  <Application>Microsoft Office PowerPoint</Application>
  <PresentationFormat>寬螢幕</PresentationFormat>
  <Paragraphs>9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Office 佈景主題</vt:lpstr>
      <vt:lpstr>PowerPoint 簡報</vt:lpstr>
      <vt:lpstr>gpedit</vt:lpstr>
      <vt:lpstr>稽核原則</vt:lpstr>
      <vt:lpstr>使用者權限指派&gt;拒絕本機登入</vt:lpstr>
      <vt:lpstr>PowerPoint 簡報</vt:lpstr>
      <vt:lpstr>稽核特殊權限使用</vt:lpstr>
      <vt:lpstr>稽核帳戶登入事件</vt:lpstr>
      <vt:lpstr>稽核帳戶管理</vt:lpstr>
      <vt:lpstr>稽核目錄服務存取</vt:lpstr>
      <vt:lpstr> 從網路存取此電腦-安全性原則設定</vt:lpstr>
      <vt:lpstr>禁止存取控制台和電腦設定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owner</dc:creator>
  <cp:lastModifiedBy>owner</cp:lastModifiedBy>
  <cp:revision>5</cp:revision>
  <dcterms:created xsi:type="dcterms:W3CDTF">2021-03-23T01:56:30Z</dcterms:created>
  <dcterms:modified xsi:type="dcterms:W3CDTF">2021-03-23T02:51:53Z</dcterms:modified>
</cp:coreProperties>
</file>