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15:46:35.09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7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8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0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8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1418944"/>
            <a:ext cx="474411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XAMPP Control Panel v3.2.4   [ Compiled: Jun 5th 2019 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1328444"/>
            <a:ext cx="649695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376076"/>
            <a:ext cx="632548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C:\xampp3\htdocs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ht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30" y="3509963"/>
            <a:ext cx="740195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:\XAMPP\htdocs\html.html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595181"/>
            <a:ext cx="759248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6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ht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566602"/>
            <a:ext cx="740195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799997"/>
            <a:ext cx="10202699" cy="325800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2335876" y="2244436"/>
            <a:ext cx="482969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774873" y="3167149"/>
            <a:ext cx="382385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713316" y="3715789"/>
            <a:ext cx="2452255" cy="2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979324" y="4064924"/>
            <a:ext cx="2186247" cy="14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1" y="1657102"/>
            <a:ext cx="743053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另存新檔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56891"/>
            <a:ext cx="914527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1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08" y="1469735"/>
            <a:ext cx="477269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51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8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6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8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2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168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0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1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9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409418"/>
            <a:ext cx="47631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5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8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43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479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93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02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0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366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2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976949"/>
            <a:ext cx="4753638" cy="4048690"/>
          </a:xfrm>
        </p:spPr>
      </p:pic>
    </p:spTree>
    <p:extLst>
      <p:ext uri="{BB962C8B-B14F-4D97-AF65-F5344CB8AC3E}">
        <p14:creationId xmlns:p14="http://schemas.microsoft.com/office/powerpoint/2010/main" val="23231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418944"/>
            <a:ext cx="475363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433234"/>
            <a:ext cx="475363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404655"/>
            <a:ext cx="476316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09418"/>
            <a:ext cx="478221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7" y="1566602"/>
            <a:ext cx="587774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寬螢幕</PresentationFormat>
  <Paragraphs>2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C:\xampp3\htdocs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6</cp:revision>
  <dcterms:created xsi:type="dcterms:W3CDTF">2019-09-30T06:47:27Z</dcterms:created>
  <dcterms:modified xsi:type="dcterms:W3CDTF">2019-09-30T07:48:45Z</dcterms:modified>
</cp:coreProperties>
</file>