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E503F-6AB7-4EA6-BB41-593D8DCE1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受難日第一天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671AAB-673C-40E9-BEDC-FC6FDF401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20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28416-D39F-4DCA-A353-DB1DE3A0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A0BE113-5FAD-44DD-BE9A-991095327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693" y="128935"/>
            <a:ext cx="5321932" cy="3449638"/>
          </a:xfr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34FA8027-7518-4AEB-BD6B-E52F97C48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93" y="2859228"/>
            <a:ext cx="533184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4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30FCC-DBD7-46E8-8FA8-FB7EE076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 descr="一張含有 螢幕擷取畫面 的圖片&#10;&#10;自動產生的描述">
            <a:extLst>
              <a:ext uri="{FF2B5EF4-FFF2-40B4-BE49-F238E27FC236}">
                <a16:creationId xmlns:a16="http://schemas.microsoft.com/office/drawing/2014/main" id="{E1C42CFC-05F2-42BE-B7F4-4390836ECC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303447"/>
            <a:ext cx="4487863" cy="2863882"/>
          </a:xfrm>
        </p:spPr>
      </p:pic>
      <p:pic>
        <p:nvPicPr>
          <p:cNvPr id="8" name="內容版面配置區 7" descr="一張含有 螢幕擷取畫面 的圖片&#10;&#10;自動產生的描述">
            <a:extLst>
              <a:ext uri="{FF2B5EF4-FFF2-40B4-BE49-F238E27FC236}">
                <a16:creationId xmlns:a16="http://schemas.microsoft.com/office/drawing/2014/main" id="{5E04A31B-A710-4E60-8500-DFF3BE89C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303447"/>
            <a:ext cx="5461723" cy="2863882"/>
          </a:xfr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27EE254A-0206-4A18-BC37-0F0C33692498}"/>
              </a:ext>
            </a:extLst>
          </p:cNvPr>
          <p:cNvSpPr/>
          <p:nvPr/>
        </p:nvSpPr>
        <p:spPr>
          <a:xfrm>
            <a:off x="6571129" y="4186518"/>
            <a:ext cx="277906" cy="125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88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72450-188D-4B9B-B693-F03B435C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2E557-519C-4CFE-9530-B676BB43CE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8081BC-122C-469F-891E-EDC77C51D1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83679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4</Words>
  <Application>Microsoft Office PowerPoint</Application>
  <PresentationFormat>寬螢幕</PresentationFormat>
  <Paragraphs>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Rockwell</vt:lpstr>
      <vt:lpstr>圖庫</vt:lpstr>
      <vt:lpstr>受難日第一天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受難日第一天</dc:title>
  <dc:creator>秋 阿</dc:creator>
  <cp:lastModifiedBy>秋 阿</cp:lastModifiedBy>
  <cp:revision>2</cp:revision>
  <dcterms:created xsi:type="dcterms:W3CDTF">2019-09-25T03:12:34Z</dcterms:created>
  <dcterms:modified xsi:type="dcterms:W3CDTF">2019-09-25T03:24:35Z</dcterms:modified>
</cp:coreProperties>
</file>