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33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34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56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6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5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5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2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6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4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2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B73E-E20D-461E-8F16-A0EA8BE1DE45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12086-4024-4CA2-9871-69B7735C8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4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架設操作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2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C:\XAMPP 5\</a:t>
            </a:r>
            <a:r>
              <a:rPr lang="en-US" altLang="zh-TW" dirty="0" err="1" smtClean="0"/>
              <a:t>htdocs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88" y="1521032"/>
            <a:ext cx="6546792" cy="46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6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681037"/>
            <a:ext cx="88677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5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61" y="1321810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79" y="126362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1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1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4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9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8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2628900"/>
            <a:ext cx="2124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6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</Words>
  <Application>Microsoft Office PowerPoint</Application>
  <PresentationFormat>寬螢幕</PresentationFormat>
  <Paragraphs>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XAMPP架設操作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C:\XAMPP 5\htdocs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XAMPP架設操作</dc:title>
  <dc:creator>owner</dc:creator>
  <cp:lastModifiedBy>owner</cp:lastModifiedBy>
  <cp:revision>6</cp:revision>
  <dcterms:created xsi:type="dcterms:W3CDTF">2019-09-30T06:53:22Z</dcterms:created>
  <dcterms:modified xsi:type="dcterms:W3CDTF">2019-09-30T07:59:09Z</dcterms:modified>
</cp:coreProperties>
</file>